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257" r:id="rId2"/>
    <p:sldId id="270" r:id="rId3"/>
    <p:sldId id="260" r:id="rId4"/>
    <p:sldId id="293" r:id="rId5"/>
    <p:sldId id="295" r:id="rId6"/>
    <p:sldId id="296" r:id="rId7"/>
    <p:sldId id="309" r:id="rId8"/>
    <p:sldId id="310" r:id="rId9"/>
    <p:sldId id="299" r:id="rId10"/>
    <p:sldId id="264" r:id="rId11"/>
    <p:sldId id="266" r:id="rId12"/>
    <p:sldId id="300" r:id="rId13"/>
    <p:sldId id="301" r:id="rId14"/>
    <p:sldId id="282" r:id="rId15"/>
    <p:sldId id="283" r:id="rId16"/>
    <p:sldId id="285" r:id="rId17"/>
    <p:sldId id="290" r:id="rId18"/>
    <p:sldId id="271" r:id="rId19"/>
    <p:sldId id="258" r:id="rId20"/>
    <p:sldId id="259" r:id="rId21"/>
    <p:sldId id="288" r:id="rId22"/>
    <p:sldId id="280" r:id="rId23"/>
    <p:sldId id="287" r:id="rId24"/>
    <p:sldId id="289" r:id="rId25"/>
    <p:sldId id="294" r:id="rId26"/>
    <p:sldId id="281" r:id="rId27"/>
    <p:sldId id="284" r:id="rId28"/>
    <p:sldId id="286" r:id="rId29"/>
    <p:sldId id="302" r:id="rId30"/>
    <p:sldId id="273" r:id="rId31"/>
    <p:sldId id="274" r:id="rId32"/>
    <p:sldId id="278" r:id="rId33"/>
    <p:sldId id="303" r:id="rId34"/>
    <p:sldId id="304" r:id="rId35"/>
    <p:sldId id="276" r:id="rId36"/>
    <p:sldId id="306" r:id="rId37"/>
    <p:sldId id="305" r:id="rId38"/>
    <p:sldId id="275" r:id="rId39"/>
    <p:sldId id="307" r:id="rId40"/>
    <p:sldId id="308" r:id="rId41"/>
    <p:sldId id="272" r:id="rId42"/>
    <p:sldId id="268" r:id="rId43"/>
    <p:sldId id="269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96F3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2F6DA8-BACC-6540-BA39-EED2431FC68B}" v="282" dt="2022-02-14T15:46:36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23"/>
    <p:restoredTop sz="94719"/>
  </p:normalViewPr>
  <p:slideViewPr>
    <p:cSldViewPr snapToGrid="0" snapToObjects="1">
      <p:cViewPr varScale="1">
        <p:scale>
          <a:sx n="151" d="100"/>
          <a:sy n="151" d="100"/>
        </p:scale>
        <p:origin x="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 Hrmo" userId="cb7569c43e46a33e" providerId="LiveId" clId="{022F6DA8-BACC-6540-BA39-EED2431FC68B}"/>
    <pc:docChg chg="undo redo custSel addSld delSld modSld">
      <pc:chgData name="Filip Hrmo" userId="cb7569c43e46a33e" providerId="LiveId" clId="{022F6DA8-BACC-6540-BA39-EED2431FC68B}" dt="2022-02-14T15:47:06.043" v="351" actId="14100"/>
      <pc:docMkLst>
        <pc:docMk/>
      </pc:docMkLst>
      <pc:sldChg chg="modSp mod">
        <pc:chgData name="Filip Hrmo" userId="cb7569c43e46a33e" providerId="LiveId" clId="{022F6DA8-BACC-6540-BA39-EED2431FC68B}" dt="2022-02-14T15:47:06.043" v="351" actId="14100"/>
        <pc:sldMkLst>
          <pc:docMk/>
          <pc:sldMk cId="1306883961" sldId="259"/>
        </pc:sldMkLst>
        <pc:spChg chg="mod">
          <ac:chgData name="Filip Hrmo" userId="cb7569c43e46a33e" providerId="LiveId" clId="{022F6DA8-BACC-6540-BA39-EED2431FC68B}" dt="2022-02-14T15:47:06.043" v="351" actId="14100"/>
          <ac:spMkLst>
            <pc:docMk/>
            <pc:sldMk cId="1306883961" sldId="259"/>
            <ac:spMk id="34" creationId="{CFFD33BE-A9F0-3743-BCD1-FF9579DE4C85}"/>
          </ac:spMkLst>
        </pc:spChg>
      </pc:sldChg>
      <pc:sldChg chg="add del">
        <pc:chgData name="Filip Hrmo" userId="cb7569c43e46a33e" providerId="LiveId" clId="{022F6DA8-BACC-6540-BA39-EED2431FC68B}" dt="2022-02-11T14:38:32.426" v="175" actId="2696"/>
        <pc:sldMkLst>
          <pc:docMk/>
          <pc:sldMk cId="395145900" sldId="262"/>
        </pc:sldMkLst>
      </pc:sldChg>
      <pc:sldChg chg="addSp delSp modSp mod">
        <pc:chgData name="Filip Hrmo" userId="cb7569c43e46a33e" providerId="LiveId" clId="{022F6DA8-BACC-6540-BA39-EED2431FC68B}" dt="2022-02-11T14:38:31.889" v="173" actId="1076"/>
        <pc:sldMkLst>
          <pc:docMk/>
          <pc:sldMk cId="264336804" sldId="264"/>
        </pc:sldMkLst>
        <pc:spChg chg="add del mod">
          <ac:chgData name="Filip Hrmo" userId="cb7569c43e46a33e" providerId="LiveId" clId="{022F6DA8-BACC-6540-BA39-EED2431FC68B}" dt="2022-02-11T14:12:50.998" v="65" actId="478"/>
          <ac:spMkLst>
            <pc:docMk/>
            <pc:sldMk cId="264336804" sldId="264"/>
            <ac:spMk id="3" creationId="{9D01930F-FA4C-6A41-BA37-91D630DD6903}"/>
          </ac:spMkLst>
        </pc:spChg>
        <pc:spChg chg="mod">
          <ac:chgData name="Filip Hrmo" userId="cb7569c43e46a33e" providerId="LiveId" clId="{022F6DA8-BACC-6540-BA39-EED2431FC68B}" dt="2022-02-11T14:38:31.536" v="172" actId="1076"/>
          <ac:spMkLst>
            <pc:docMk/>
            <pc:sldMk cId="264336804" sldId="264"/>
            <ac:spMk id="8" creationId="{C437B3EB-B392-4542-ACEA-FEA73F12EC7A}"/>
          </ac:spMkLst>
        </pc:spChg>
        <pc:spChg chg="mod">
          <ac:chgData name="Filip Hrmo" userId="cb7569c43e46a33e" providerId="LiveId" clId="{022F6DA8-BACC-6540-BA39-EED2431FC68B}" dt="2022-02-11T14:38:31.889" v="173" actId="1076"/>
          <ac:spMkLst>
            <pc:docMk/>
            <pc:sldMk cId="264336804" sldId="264"/>
            <ac:spMk id="22" creationId="{F0CAA01A-E24E-1545-AFCC-9741092A118A}"/>
          </ac:spMkLst>
        </pc:spChg>
        <pc:picChg chg="add mod">
          <ac:chgData name="Filip Hrmo" userId="cb7569c43e46a33e" providerId="LiveId" clId="{022F6DA8-BACC-6540-BA39-EED2431FC68B}" dt="2022-02-11T14:12:47.055" v="63"/>
          <ac:picMkLst>
            <pc:docMk/>
            <pc:sldMk cId="264336804" sldId="264"/>
            <ac:picMk id="9" creationId="{11AF65D6-8802-A74A-ABCD-1F8DE3F03821}"/>
          </ac:picMkLst>
        </pc:picChg>
        <pc:picChg chg="del">
          <ac:chgData name="Filip Hrmo" userId="cb7569c43e46a33e" providerId="LiveId" clId="{022F6DA8-BACC-6540-BA39-EED2431FC68B}" dt="2022-02-11T14:12:48.034" v="64" actId="478"/>
          <ac:picMkLst>
            <pc:docMk/>
            <pc:sldMk cId="264336804" sldId="264"/>
            <ac:picMk id="19" creationId="{D7341907-F322-E147-8ACC-BB72F2407627}"/>
          </ac:picMkLst>
        </pc:picChg>
      </pc:sldChg>
      <pc:sldChg chg="addSp delSp modSp mod">
        <pc:chgData name="Filip Hrmo" userId="cb7569c43e46a33e" providerId="LiveId" clId="{022F6DA8-BACC-6540-BA39-EED2431FC68B}" dt="2022-02-14T15:08:34.266" v="243" actId="478"/>
        <pc:sldMkLst>
          <pc:docMk/>
          <pc:sldMk cId="2046962941" sldId="269"/>
        </pc:sldMkLst>
        <pc:spChg chg="add del mod">
          <ac:chgData name="Filip Hrmo" userId="cb7569c43e46a33e" providerId="LiveId" clId="{022F6DA8-BACC-6540-BA39-EED2431FC68B}" dt="2022-02-14T15:08:34.266" v="243" actId="478"/>
          <ac:spMkLst>
            <pc:docMk/>
            <pc:sldMk cId="2046962941" sldId="269"/>
            <ac:spMk id="7" creationId="{C039D580-9290-0847-A4AA-B95F4254ED81}"/>
          </ac:spMkLst>
        </pc:spChg>
        <pc:picChg chg="add mod">
          <ac:chgData name="Filip Hrmo" userId="cb7569c43e46a33e" providerId="LiveId" clId="{022F6DA8-BACC-6540-BA39-EED2431FC68B}" dt="2022-02-14T15:08:30.344" v="241"/>
          <ac:picMkLst>
            <pc:docMk/>
            <pc:sldMk cId="2046962941" sldId="269"/>
            <ac:picMk id="4" creationId="{25448E24-4007-F644-B4D3-2FA945935235}"/>
          </ac:picMkLst>
        </pc:picChg>
        <pc:picChg chg="del">
          <ac:chgData name="Filip Hrmo" userId="cb7569c43e46a33e" providerId="LiveId" clId="{022F6DA8-BACC-6540-BA39-EED2431FC68B}" dt="2022-02-14T15:08:31.353" v="242" actId="478"/>
          <ac:picMkLst>
            <pc:docMk/>
            <pc:sldMk cId="2046962941" sldId="269"/>
            <ac:picMk id="5" creationId="{EAC5AB5F-13C3-3E4A-9607-39647037DD3A}"/>
          </ac:picMkLst>
        </pc:picChg>
      </pc:sldChg>
      <pc:sldChg chg="modSp mod">
        <pc:chgData name="Filip Hrmo" userId="cb7569c43e46a33e" providerId="LiveId" clId="{022F6DA8-BACC-6540-BA39-EED2431FC68B}" dt="2022-02-11T14:38:29.350" v="165" actId="14100"/>
        <pc:sldMkLst>
          <pc:docMk/>
          <pc:sldMk cId="426903497" sldId="275"/>
        </pc:sldMkLst>
        <pc:spChg chg="mod">
          <ac:chgData name="Filip Hrmo" userId="cb7569c43e46a33e" providerId="LiveId" clId="{022F6DA8-BACC-6540-BA39-EED2431FC68B}" dt="2022-02-11T14:38:29.350" v="165" actId="14100"/>
          <ac:spMkLst>
            <pc:docMk/>
            <pc:sldMk cId="426903497" sldId="275"/>
            <ac:spMk id="17" creationId="{CF6C054F-ECC0-BC46-B74E-1260C528293F}"/>
          </ac:spMkLst>
        </pc:spChg>
      </pc:sldChg>
      <pc:sldChg chg="addSp delSp modSp mod">
        <pc:chgData name="Filip Hrmo" userId="cb7569c43e46a33e" providerId="LiveId" clId="{022F6DA8-BACC-6540-BA39-EED2431FC68B}" dt="2022-02-11T14:08:44.215" v="4" actId="478"/>
        <pc:sldMkLst>
          <pc:docMk/>
          <pc:sldMk cId="304831346" sldId="293"/>
        </pc:sldMkLst>
        <pc:picChg chg="add mod">
          <ac:chgData name="Filip Hrmo" userId="cb7569c43e46a33e" providerId="LiveId" clId="{022F6DA8-BACC-6540-BA39-EED2431FC68B}" dt="2022-02-11T14:08:40.245" v="1"/>
          <ac:picMkLst>
            <pc:docMk/>
            <pc:sldMk cId="304831346" sldId="293"/>
            <ac:picMk id="10" creationId="{4D43643F-256D-B04D-95E5-A30604379097}"/>
          </ac:picMkLst>
        </pc:picChg>
        <pc:picChg chg="add del">
          <ac:chgData name="Filip Hrmo" userId="cb7569c43e46a33e" providerId="LiveId" clId="{022F6DA8-BACC-6540-BA39-EED2431FC68B}" dt="2022-02-11T14:08:44.215" v="4" actId="478"/>
          <ac:picMkLst>
            <pc:docMk/>
            <pc:sldMk cId="304831346" sldId="293"/>
            <ac:picMk id="16" creationId="{29974711-D52E-5747-B1C3-60AEF17572C9}"/>
          </ac:picMkLst>
        </pc:picChg>
      </pc:sldChg>
      <pc:sldChg chg="addSp delSp modSp mod">
        <pc:chgData name="Filip Hrmo" userId="cb7569c43e46a33e" providerId="LiveId" clId="{022F6DA8-BACC-6540-BA39-EED2431FC68B}" dt="2022-02-14T15:43:40.899" v="246" actId="1076"/>
        <pc:sldMkLst>
          <pc:docMk/>
          <pc:sldMk cId="3452366345" sldId="295"/>
        </pc:sldMkLst>
        <pc:spChg chg="del">
          <ac:chgData name="Filip Hrmo" userId="cb7569c43e46a33e" providerId="LiveId" clId="{022F6DA8-BACC-6540-BA39-EED2431FC68B}" dt="2022-02-11T14:09:11.961" v="24" actId="478"/>
          <ac:spMkLst>
            <pc:docMk/>
            <pc:sldMk cId="3452366345" sldId="295"/>
            <ac:spMk id="3" creationId="{32858AA5-5E11-8042-B119-EE288FFAC5E8}"/>
          </ac:spMkLst>
        </pc:spChg>
        <pc:spChg chg="mod">
          <ac:chgData name="Filip Hrmo" userId="cb7569c43e46a33e" providerId="LiveId" clId="{022F6DA8-BACC-6540-BA39-EED2431FC68B}" dt="2022-02-14T15:43:40.899" v="246" actId="1076"/>
          <ac:spMkLst>
            <pc:docMk/>
            <pc:sldMk cId="3452366345" sldId="295"/>
            <ac:spMk id="10" creationId="{744E0220-18B5-194E-A89D-2932D7F75667}"/>
          </ac:spMkLst>
        </pc:spChg>
        <pc:picChg chg="add mod">
          <ac:chgData name="Filip Hrmo" userId="cb7569c43e46a33e" providerId="LiveId" clId="{022F6DA8-BACC-6540-BA39-EED2431FC68B}" dt="2022-02-11T14:09:00.017" v="6"/>
          <ac:picMkLst>
            <pc:docMk/>
            <pc:sldMk cId="3452366345" sldId="295"/>
            <ac:picMk id="11" creationId="{3E5828D2-D6D7-734B-B57D-80DE614A85E5}"/>
          </ac:picMkLst>
        </pc:picChg>
        <pc:picChg chg="del">
          <ac:chgData name="Filip Hrmo" userId="cb7569c43e46a33e" providerId="LiveId" clId="{022F6DA8-BACC-6540-BA39-EED2431FC68B}" dt="2022-02-11T14:09:00.994" v="7" actId="478"/>
          <ac:picMkLst>
            <pc:docMk/>
            <pc:sldMk cId="3452366345" sldId="295"/>
            <ac:picMk id="16" creationId="{29974711-D52E-5747-B1C3-60AEF17572C9}"/>
          </ac:picMkLst>
        </pc:picChg>
      </pc:sldChg>
      <pc:sldChg chg="addSp delSp modSp mod">
        <pc:chgData name="Filip Hrmo" userId="cb7569c43e46a33e" providerId="LiveId" clId="{022F6DA8-BACC-6540-BA39-EED2431FC68B}" dt="2022-02-11T14:09:27.035" v="27" actId="478"/>
        <pc:sldMkLst>
          <pc:docMk/>
          <pc:sldMk cId="646401031" sldId="296"/>
        </pc:sldMkLst>
        <pc:picChg chg="add mod">
          <ac:chgData name="Filip Hrmo" userId="cb7569c43e46a33e" providerId="LiveId" clId="{022F6DA8-BACC-6540-BA39-EED2431FC68B}" dt="2022-02-11T14:09:25.881" v="26"/>
          <ac:picMkLst>
            <pc:docMk/>
            <pc:sldMk cId="646401031" sldId="296"/>
            <ac:picMk id="13" creationId="{1A77F8FB-7AF2-E747-A0F8-67B634B8EAEC}"/>
          </ac:picMkLst>
        </pc:picChg>
        <pc:picChg chg="del">
          <ac:chgData name="Filip Hrmo" userId="cb7569c43e46a33e" providerId="LiveId" clId="{022F6DA8-BACC-6540-BA39-EED2431FC68B}" dt="2022-02-11T14:09:27.035" v="27" actId="478"/>
          <ac:picMkLst>
            <pc:docMk/>
            <pc:sldMk cId="646401031" sldId="296"/>
            <ac:picMk id="16" creationId="{29974711-D52E-5747-B1C3-60AEF17572C9}"/>
          </ac:picMkLst>
        </pc:picChg>
      </pc:sldChg>
      <pc:sldChg chg="add del">
        <pc:chgData name="Filip Hrmo" userId="cb7569c43e46a33e" providerId="LiveId" clId="{022F6DA8-BACC-6540-BA39-EED2431FC68B}" dt="2022-02-11T14:38:32.161" v="174" actId="2696"/>
        <pc:sldMkLst>
          <pc:docMk/>
          <pc:sldMk cId="781424487" sldId="298"/>
        </pc:sldMkLst>
      </pc:sldChg>
      <pc:sldChg chg="addSp delSp modSp mod">
        <pc:chgData name="Filip Hrmo" userId="cb7569c43e46a33e" providerId="LiveId" clId="{022F6DA8-BACC-6540-BA39-EED2431FC68B}" dt="2022-02-11T14:12:31.693" v="61" actId="1076"/>
        <pc:sldMkLst>
          <pc:docMk/>
          <pc:sldMk cId="31096171" sldId="299"/>
        </pc:sldMkLst>
        <pc:spChg chg="add del mod">
          <ac:chgData name="Filip Hrmo" userId="cb7569c43e46a33e" providerId="LiveId" clId="{022F6DA8-BACC-6540-BA39-EED2431FC68B}" dt="2022-02-11T14:12:13.516" v="40" actId="478"/>
          <ac:spMkLst>
            <pc:docMk/>
            <pc:sldMk cId="31096171" sldId="299"/>
            <ac:spMk id="3" creationId="{5B3A7E4D-D81A-C144-B046-0A0156FEBB2E}"/>
          </ac:spMkLst>
        </pc:spChg>
        <pc:spChg chg="mod">
          <ac:chgData name="Filip Hrmo" userId="cb7569c43e46a33e" providerId="LiveId" clId="{022F6DA8-BACC-6540-BA39-EED2431FC68B}" dt="2022-02-11T14:12:19.140" v="44" actId="1035"/>
          <ac:spMkLst>
            <pc:docMk/>
            <pc:sldMk cId="31096171" sldId="299"/>
            <ac:spMk id="8" creationId="{C437B3EB-B392-4542-ACEA-FEA73F12EC7A}"/>
          </ac:spMkLst>
        </pc:spChg>
        <pc:spChg chg="mod">
          <ac:chgData name="Filip Hrmo" userId="cb7569c43e46a33e" providerId="LiveId" clId="{022F6DA8-BACC-6540-BA39-EED2431FC68B}" dt="2022-02-11T14:12:31.693" v="61" actId="1076"/>
          <ac:spMkLst>
            <pc:docMk/>
            <pc:sldMk cId="31096171" sldId="299"/>
            <ac:spMk id="26" creationId="{C30A802B-09F2-A74B-B1A5-BDBEBA56F2B1}"/>
          </ac:spMkLst>
        </pc:spChg>
        <pc:picChg chg="add mod">
          <ac:chgData name="Filip Hrmo" userId="cb7569c43e46a33e" providerId="LiveId" clId="{022F6DA8-BACC-6540-BA39-EED2431FC68B}" dt="2022-02-11T14:12:10.749" v="38"/>
          <ac:picMkLst>
            <pc:docMk/>
            <pc:sldMk cId="31096171" sldId="299"/>
            <ac:picMk id="9" creationId="{2DC30AC5-DC9F-274B-9B8E-AFE567F71F82}"/>
          </ac:picMkLst>
        </pc:picChg>
        <pc:picChg chg="del">
          <ac:chgData name="Filip Hrmo" userId="cb7569c43e46a33e" providerId="LiveId" clId="{022F6DA8-BACC-6540-BA39-EED2431FC68B}" dt="2022-02-11T14:12:11.591" v="39" actId="478"/>
          <ac:picMkLst>
            <pc:docMk/>
            <pc:sldMk cId="31096171" sldId="299"/>
            <ac:picMk id="19" creationId="{D7341907-F322-E147-8ACC-BB72F2407627}"/>
          </ac:picMkLst>
        </pc:picChg>
      </pc:sldChg>
      <pc:sldChg chg="modSp modAnim">
        <pc:chgData name="Filip Hrmo" userId="cb7569c43e46a33e" providerId="LiveId" clId="{022F6DA8-BACC-6540-BA39-EED2431FC68B}" dt="2022-02-11T14:38:29.218" v="164" actId="20577"/>
        <pc:sldMkLst>
          <pc:docMk/>
          <pc:sldMk cId="3361507680" sldId="305"/>
        </pc:sldMkLst>
        <pc:spChg chg="mod">
          <ac:chgData name="Filip Hrmo" userId="cb7569c43e46a33e" providerId="LiveId" clId="{022F6DA8-BACC-6540-BA39-EED2431FC68B}" dt="2022-02-11T14:38:05.033" v="139" actId="20577"/>
          <ac:spMkLst>
            <pc:docMk/>
            <pc:sldMk cId="3361507680" sldId="305"/>
            <ac:spMk id="17" creationId="{93847351-8038-6248-862F-DB95A4276A61}"/>
          </ac:spMkLst>
        </pc:spChg>
      </pc:sldChg>
      <pc:sldChg chg="modSp mod">
        <pc:chgData name="Filip Hrmo" userId="cb7569c43e46a33e" providerId="LiveId" clId="{022F6DA8-BACC-6540-BA39-EED2431FC68B}" dt="2022-02-11T14:38:28.159" v="163" actId="14100"/>
        <pc:sldMkLst>
          <pc:docMk/>
          <pc:sldMk cId="3985786133" sldId="306"/>
        </pc:sldMkLst>
        <pc:spChg chg="mod">
          <ac:chgData name="Filip Hrmo" userId="cb7569c43e46a33e" providerId="LiveId" clId="{022F6DA8-BACC-6540-BA39-EED2431FC68B}" dt="2022-02-11T14:38:28.159" v="163" actId="14100"/>
          <ac:spMkLst>
            <pc:docMk/>
            <pc:sldMk cId="3985786133" sldId="306"/>
            <ac:spMk id="15" creationId="{0165C929-BA8F-064C-B498-1C3571187D52}"/>
          </ac:spMkLst>
        </pc:spChg>
      </pc:sldChg>
      <pc:sldChg chg="addSp delSp modSp mod addAnim delAnim">
        <pc:chgData name="Filip Hrmo" userId="cb7569c43e46a33e" providerId="LiveId" clId="{022F6DA8-BACC-6540-BA39-EED2431FC68B}" dt="2022-02-11T14:38:36.459" v="180" actId="478"/>
        <pc:sldMkLst>
          <pc:docMk/>
          <pc:sldMk cId="2021063292" sldId="307"/>
        </pc:sldMkLst>
        <pc:spChg chg="mod">
          <ac:chgData name="Filip Hrmo" userId="cb7569c43e46a33e" providerId="LiveId" clId="{022F6DA8-BACC-6540-BA39-EED2431FC68B}" dt="2022-02-11T14:38:34.654" v="178" actId="14100"/>
          <ac:spMkLst>
            <pc:docMk/>
            <pc:sldMk cId="2021063292" sldId="307"/>
            <ac:spMk id="18" creationId="{CD487792-7C83-DD48-895F-58680AC9BDAD}"/>
          </ac:spMkLst>
        </pc:spChg>
        <pc:spChg chg="add del">
          <ac:chgData name="Filip Hrmo" userId="cb7569c43e46a33e" providerId="LiveId" clId="{022F6DA8-BACC-6540-BA39-EED2431FC68B}" dt="2022-02-11T14:38:36.459" v="180" actId="478"/>
          <ac:spMkLst>
            <pc:docMk/>
            <pc:sldMk cId="2021063292" sldId="307"/>
            <ac:spMk id="25" creationId="{199B07B9-3A67-E64C-93F7-636E5926642A}"/>
          </ac:spMkLst>
        </pc:spChg>
      </pc:sldChg>
      <pc:sldChg chg="addSp delSp modSp add mod delAnim modAnim">
        <pc:chgData name="Filip Hrmo" userId="cb7569c43e46a33e" providerId="LiveId" clId="{022F6DA8-BACC-6540-BA39-EED2431FC68B}" dt="2022-02-11T14:10:22.260" v="34" actId="14100"/>
        <pc:sldMkLst>
          <pc:docMk/>
          <pc:sldMk cId="3203070975" sldId="309"/>
        </pc:sldMkLst>
        <pc:spChg chg="del">
          <ac:chgData name="Filip Hrmo" userId="cb7569c43e46a33e" providerId="LiveId" clId="{022F6DA8-BACC-6540-BA39-EED2431FC68B}" dt="2022-02-11T14:10:14.213" v="31" actId="478"/>
          <ac:spMkLst>
            <pc:docMk/>
            <pc:sldMk cId="3203070975" sldId="309"/>
            <ac:spMk id="8" creationId="{01512FB7-4201-764A-8A49-08AD3122A065}"/>
          </ac:spMkLst>
        </pc:spChg>
        <pc:spChg chg="add mod">
          <ac:chgData name="Filip Hrmo" userId="cb7569c43e46a33e" providerId="LiveId" clId="{022F6DA8-BACC-6540-BA39-EED2431FC68B}" dt="2022-02-11T14:10:08.559" v="29"/>
          <ac:spMkLst>
            <pc:docMk/>
            <pc:sldMk cId="3203070975" sldId="309"/>
            <ac:spMk id="14" creationId="{1EB32098-07C4-BA41-B0D4-DDCCAB6EAD88}"/>
          </ac:spMkLst>
        </pc:spChg>
        <pc:spChg chg="add mod">
          <ac:chgData name="Filip Hrmo" userId="cb7569c43e46a33e" providerId="LiveId" clId="{022F6DA8-BACC-6540-BA39-EED2431FC68B}" dt="2022-02-11T14:10:08.559" v="29"/>
          <ac:spMkLst>
            <pc:docMk/>
            <pc:sldMk cId="3203070975" sldId="309"/>
            <ac:spMk id="15" creationId="{07215B59-64E6-F74D-9840-29834638ADF4}"/>
          </ac:spMkLst>
        </pc:spChg>
        <pc:spChg chg="add mod">
          <ac:chgData name="Filip Hrmo" userId="cb7569c43e46a33e" providerId="LiveId" clId="{022F6DA8-BACC-6540-BA39-EED2431FC68B}" dt="2022-02-11T14:10:08.559" v="29"/>
          <ac:spMkLst>
            <pc:docMk/>
            <pc:sldMk cId="3203070975" sldId="309"/>
            <ac:spMk id="16" creationId="{B4124C72-8F40-2342-925D-2183AF0C2982}"/>
          </ac:spMkLst>
        </pc:spChg>
        <pc:spChg chg="add del mod">
          <ac:chgData name="Filip Hrmo" userId="cb7569c43e46a33e" providerId="LiveId" clId="{022F6DA8-BACC-6540-BA39-EED2431FC68B}" dt="2022-02-11T14:10:12.087" v="30" actId="478"/>
          <ac:spMkLst>
            <pc:docMk/>
            <pc:sldMk cId="3203070975" sldId="309"/>
            <ac:spMk id="19" creationId="{E9199485-89E0-524C-9892-CD9D9EB974B1}"/>
          </ac:spMkLst>
        </pc:spChg>
        <pc:spChg chg="add mod">
          <ac:chgData name="Filip Hrmo" userId="cb7569c43e46a33e" providerId="LiveId" clId="{022F6DA8-BACC-6540-BA39-EED2431FC68B}" dt="2022-02-11T14:10:22.260" v="34" actId="14100"/>
          <ac:spMkLst>
            <pc:docMk/>
            <pc:sldMk cId="3203070975" sldId="309"/>
            <ac:spMk id="20" creationId="{7104B69A-9619-EC46-A237-621246D7CAF5}"/>
          </ac:spMkLst>
        </pc:spChg>
        <pc:spChg chg="add mod">
          <ac:chgData name="Filip Hrmo" userId="cb7569c43e46a33e" providerId="LiveId" clId="{022F6DA8-BACC-6540-BA39-EED2431FC68B}" dt="2022-02-11T14:10:08.559" v="29"/>
          <ac:spMkLst>
            <pc:docMk/>
            <pc:sldMk cId="3203070975" sldId="309"/>
            <ac:spMk id="21" creationId="{3729232F-E566-3E48-8CB8-BD93D781276D}"/>
          </ac:spMkLst>
        </pc:spChg>
        <pc:spChg chg="add del mod">
          <ac:chgData name="Filip Hrmo" userId="cb7569c43e46a33e" providerId="LiveId" clId="{022F6DA8-BACC-6540-BA39-EED2431FC68B}" dt="2022-02-11T14:10:17.498" v="32" actId="478"/>
          <ac:spMkLst>
            <pc:docMk/>
            <pc:sldMk cId="3203070975" sldId="309"/>
            <ac:spMk id="22" creationId="{3E7BF2AA-B85B-8C4B-B56B-09F61DB90879}"/>
          </ac:spMkLst>
        </pc:spChg>
        <pc:picChg chg="add mod">
          <ac:chgData name="Filip Hrmo" userId="cb7569c43e46a33e" providerId="LiveId" clId="{022F6DA8-BACC-6540-BA39-EED2431FC68B}" dt="2022-02-11T14:10:08.559" v="29"/>
          <ac:picMkLst>
            <pc:docMk/>
            <pc:sldMk cId="3203070975" sldId="309"/>
            <ac:picMk id="18" creationId="{DE0A5291-4949-3E4A-9711-C5CCBC2018CC}"/>
          </ac:picMkLst>
        </pc:picChg>
      </pc:sldChg>
      <pc:sldChg chg="addSp delSp modSp add mod addAnim delAnim modAnim">
        <pc:chgData name="Filip Hrmo" userId="cb7569c43e46a33e" providerId="LiveId" clId="{022F6DA8-BACC-6540-BA39-EED2431FC68B}" dt="2022-02-14T15:46:44.640" v="350" actId="1037"/>
        <pc:sldMkLst>
          <pc:docMk/>
          <pc:sldMk cId="105469794" sldId="310"/>
        </pc:sldMkLst>
        <pc:spChg chg="add del">
          <ac:chgData name="Filip Hrmo" userId="cb7569c43e46a33e" providerId="LiveId" clId="{022F6DA8-BACC-6540-BA39-EED2431FC68B}" dt="2022-02-14T14:37:06.669" v="211" actId="478"/>
          <ac:spMkLst>
            <pc:docMk/>
            <pc:sldMk cId="105469794" sldId="310"/>
            <ac:spMk id="2" creationId="{5163B783-64BD-7C42-83EB-EC1F8CCE0EFF}"/>
          </ac:spMkLst>
        </pc:spChg>
        <pc:spChg chg="add del">
          <ac:chgData name="Filip Hrmo" userId="cb7569c43e46a33e" providerId="LiveId" clId="{022F6DA8-BACC-6540-BA39-EED2431FC68B}" dt="2022-02-14T14:40:27.709" v="229" actId="478"/>
          <ac:spMkLst>
            <pc:docMk/>
            <pc:sldMk cId="105469794" sldId="310"/>
            <ac:spMk id="3" creationId="{32858AA5-5E11-8042-B119-EE288FFAC5E8}"/>
          </ac:spMkLst>
        </pc:spChg>
        <pc:spChg chg="add del">
          <ac:chgData name="Filip Hrmo" userId="cb7569c43e46a33e" providerId="LiveId" clId="{022F6DA8-BACC-6540-BA39-EED2431FC68B}" dt="2022-02-14T14:35:50.451" v="186" actId="478"/>
          <ac:spMkLst>
            <pc:docMk/>
            <pc:sldMk cId="105469794" sldId="310"/>
            <ac:spMk id="4" creationId="{5C0D04BE-539D-B048-84C5-61CE40767411}"/>
          </ac:spMkLst>
        </pc:spChg>
        <pc:spChg chg="add del">
          <ac:chgData name="Filip Hrmo" userId="cb7569c43e46a33e" providerId="LiveId" clId="{022F6DA8-BACC-6540-BA39-EED2431FC68B}" dt="2022-02-14T14:35:50.451" v="186" actId="478"/>
          <ac:spMkLst>
            <pc:docMk/>
            <pc:sldMk cId="105469794" sldId="310"/>
            <ac:spMk id="5" creationId="{74C4C1F0-F854-9741-A4EB-9121A077A59A}"/>
          </ac:spMkLst>
        </pc:spChg>
        <pc:spChg chg="add del">
          <ac:chgData name="Filip Hrmo" userId="cb7569c43e46a33e" providerId="LiveId" clId="{022F6DA8-BACC-6540-BA39-EED2431FC68B}" dt="2022-02-14T14:35:50.451" v="186" actId="478"/>
          <ac:spMkLst>
            <pc:docMk/>
            <pc:sldMk cId="105469794" sldId="310"/>
            <ac:spMk id="6" creationId="{12E81F44-E76E-9243-B147-75B8E5914CAE}"/>
          </ac:spMkLst>
        </pc:spChg>
        <pc:spChg chg="add del mod">
          <ac:chgData name="Filip Hrmo" userId="cb7569c43e46a33e" providerId="LiveId" clId="{022F6DA8-BACC-6540-BA39-EED2431FC68B}" dt="2022-02-14T14:40:38.885" v="231" actId="767"/>
          <ac:spMkLst>
            <pc:docMk/>
            <pc:sldMk cId="105469794" sldId="310"/>
            <ac:spMk id="7" creationId="{4A8C67E3-5C4F-F04A-B8BB-70B9C3BE542A}"/>
          </ac:spMkLst>
        </pc:spChg>
        <pc:spChg chg="add del">
          <ac:chgData name="Filip Hrmo" userId="cb7569c43e46a33e" providerId="LiveId" clId="{022F6DA8-BACC-6540-BA39-EED2431FC68B}" dt="2022-02-14T14:37:06.669" v="211" actId="478"/>
          <ac:spMkLst>
            <pc:docMk/>
            <pc:sldMk cId="105469794" sldId="310"/>
            <ac:spMk id="11" creationId="{75309FEC-9A7C-5B46-9970-84E857C295DE}"/>
          </ac:spMkLst>
        </pc:spChg>
        <pc:spChg chg="add del">
          <ac:chgData name="Filip Hrmo" userId="cb7569c43e46a33e" providerId="LiveId" clId="{022F6DA8-BACC-6540-BA39-EED2431FC68B}" dt="2022-02-14T14:37:06.669" v="211" actId="478"/>
          <ac:spMkLst>
            <pc:docMk/>
            <pc:sldMk cId="105469794" sldId="310"/>
            <ac:spMk id="12" creationId="{E2E0B849-521C-A645-A4F4-212A42CF1C12}"/>
          </ac:spMkLst>
        </pc:spChg>
        <pc:spChg chg="add del">
          <ac:chgData name="Filip Hrmo" userId="cb7569c43e46a33e" providerId="LiveId" clId="{022F6DA8-BACC-6540-BA39-EED2431FC68B}" dt="2022-02-14T14:35:50.451" v="186" actId="478"/>
          <ac:spMkLst>
            <pc:docMk/>
            <pc:sldMk cId="105469794" sldId="310"/>
            <ac:spMk id="14" creationId="{1EB32098-07C4-BA41-B0D4-DDCCAB6EAD88}"/>
          </ac:spMkLst>
        </pc:spChg>
        <pc:spChg chg="add del">
          <ac:chgData name="Filip Hrmo" userId="cb7569c43e46a33e" providerId="LiveId" clId="{022F6DA8-BACC-6540-BA39-EED2431FC68B}" dt="2022-02-14T14:35:50.451" v="186" actId="478"/>
          <ac:spMkLst>
            <pc:docMk/>
            <pc:sldMk cId="105469794" sldId="310"/>
            <ac:spMk id="15" creationId="{07215B59-64E6-F74D-9840-29834638ADF4}"/>
          </ac:spMkLst>
        </pc:spChg>
        <pc:spChg chg="add del">
          <ac:chgData name="Filip Hrmo" userId="cb7569c43e46a33e" providerId="LiveId" clId="{022F6DA8-BACC-6540-BA39-EED2431FC68B}" dt="2022-02-14T14:35:50.451" v="186" actId="478"/>
          <ac:spMkLst>
            <pc:docMk/>
            <pc:sldMk cId="105469794" sldId="310"/>
            <ac:spMk id="16" creationId="{B4124C72-8F40-2342-925D-2183AF0C2982}"/>
          </ac:spMkLst>
        </pc:spChg>
        <pc:spChg chg="add del">
          <ac:chgData name="Filip Hrmo" userId="cb7569c43e46a33e" providerId="LiveId" clId="{022F6DA8-BACC-6540-BA39-EED2431FC68B}" dt="2022-02-14T14:37:06.669" v="211" actId="478"/>
          <ac:spMkLst>
            <pc:docMk/>
            <pc:sldMk cId="105469794" sldId="310"/>
            <ac:spMk id="17" creationId="{BB097887-7BCC-354A-8415-01F5345DD644}"/>
          </ac:spMkLst>
        </pc:spChg>
        <pc:spChg chg="add del mod">
          <ac:chgData name="Filip Hrmo" userId="cb7569c43e46a33e" providerId="LiveId" clId="{022F6DA8-BACC-6540-BA39-EED2431FC68B}" dt="2022-02-14T14:35:50.451" v="186" actId="478"/>
          <ac:spMkLst>
            <pc:docMk/>
            <pc:sldMk cId="105469794" sldId="310"/>
            <ac:spMk id="19" creationId="{8B47AA14-E6C2-4D4F-9319-5011F84CED5A}"/>
          </ac:spMkLst>
        </pc:spChg>
        <pc:spChg chg="add del">
          <ac:chgData name="Filip Hrmo" userId="cb7569c43e46a33e" providerId="LiveId" clId="{022F6DA8-BACC-6540-BA39-EED2431FC68B}" dt="2022-02-14T14:37:06.669" v="211" actId="478"/>
          <ac:spMkLst>
            <pc:docMk/>
            <pc:sldMk cId="105469794" sldId="310"/>
            <ac:spMk id="20" creationId="{7104B69A-9619-EC46-A237-621246D7CAF5}"/>
          </ac:spMkLst>
        </pc:spChg>
        <pc:spChg chg="add del">
          <ac:chgData name="Filip Hrmo" userId="cb7569c43e46a33e" providerId="LiveId" clId="{022F6DA8-BACC-6540-BA39-EED2431FC68B}" dt="2022-02-14T14:37:06.669" v="211" actId="478"/>
          <ac:spMkLst>
            <pc:docMk/>
            <pc:sldMk cId="105469794" sldId="310"/>
            <ac:spMk id="21" creationId="{3729232F-E566-3E48-8CB8-BD93D781276D}"/>
          </ac:spMkLst>
        </pc:spChg>
        <pc:spChg chg="add del mod">
          <ac:chgData name="Filip Hrmo" userId="cb7569c43e46a33e" providerId="LiveId" clId="{022F6DA8-BACC-6540-BA39-EED2431FC68B}" dt="2022-02-14T14:35:50.451" v="186" actId="478"/>
          <ac:spMkLst>
            <pc:docMk/>
            <pc:sldMk cId="105469794" sldId="310"/>
            <ac:spMk id="22" creationId="{ADF54477-6BB2-7449-A2B2-6117985FC84E}"/>
          </ac:spMkLst>
        </pc:spChg>
        <pc:spChg chg="add del mod">
          <ac:chgData name="Filip Hrmo" userId="cb7569c43e46a33e" providerId="LiveId" clId="{022F6DA8-BACC-6540-BA39-EED2431FC68B}" dt="2022-02-14T14:35:50.451" v="186" actId="478"/>
          <ac:spMkLst>
            <pc:docMk/>
            <pc:sldMk cId="105469794" sldId="310"/>
            <ac:spMk id="23" creationId="{066C0A75-14CB-9142-938A-34AC746A899D}"/>
          </ac:spMkLst>
        </pc:spChg>
        <pc:spChg chg="add del mod">
          <ac:chgData name="Filip Hrmo" userId="cb7569c43e46a33e" providerId="LiveId" clId="{022F6DA8-BACC-6540-BA39-EED2431FC68B}" dt="2022-02-14T15:45:31.392" v="285" actId="1076"/>
          <ac:spMkLst>
            <pc:docMk/>
            <pc:sldMk cId="105469794" sldId="310"/>
            <ac:spMk id="25" creationId="{9E669B43-99E3-DA49-A888-A0A63D9E3427}"/>
          </ac:spMkLst>
        </pc:spChg>
        <pc:spChg chg="add del mod">
          <ac:chgData name="Filip Hrmo" userId="cb7569c43e46a33e" providerId="LiveId" clId="{022F6DA8-BACC-6540-BA39-EED2431FC68B}" dt="2022-02-14T15:45:37.481" v="287" actId="1076"/>
          <ac:spMkLst>
            <pc:docMk/>
            <pc:sldMk cId="105469794" sldId="310"/>
            <ac:spMk id="26" creationId="{4F3D0B2B-5F6C-1E4E-8183-C95BE15D48F3}"/>
          </ac:spMkLst>
        </pc:spChg>
        <pc:spChg chg="add del mod">
          <ac:chgData name="Filip Hrmo" userId="cb7569c43e46a33e" providerId="LiveId" clId="{022F6DA8-BACC-6540-BA39-EED2431FC68B}" dt="2022-02-14T14:37:06.669" v="211" actId="478"/>
          <ac:spMkLst>
            <pc:docMk/>
            <pc:sldMk cId="105469794" sldId="310"/>
            <ac:spMk id="27" creationId="{46F5F62A-EECE-5744-94DD-9BCE6277B6A6}"/>
          </ac:spMkLst>
        </pc:spChg>
        <pc:spChg chg="add del mod">
          <ac:chgData name="Filip Hrmo" userId="cb7569c43e46a33e" providerId="LiveId" clId="{022F6DA8-BACC-6540-BA39-EED2431FC68B}" dt="2022-02-14T14:37:06.669" v="211" actId="478"/>
          <ac:spMkLst>
            <pc:docMk/>
            <pc:sldMk cId="105469794" sldId="310"/>
            <ac:spMk id="28" creationId="{681D3E6E-9FC5-D948-8856-161F9D375E95}"/>
          </ac:spMkLst>
        </pc:spChg>
        <pc:spChg chg="add del mod">
          <ac:chgData name="Filip Hrmo" userId="cb7569c43e46a33e" providerId="LiveId" clId="{022F6DA8-BACC-6540-BA39-EED2431FC68B}" dt="2022-02-14T14:37:06.669" v="211" actId="478"/>
          <ac:spMkLst>
            <pc:docMk/>
            <pc:sldMk cId="105469794" sldId="310"/>
            <ac:spMk id="29" creationId="{4C9CF2D4-8304-6E4D-B27F-A3B4E6FC28AA}"/>
          </ac:spMkLst>
        </pc:spChg>
        <pc:spChg chg="add del mod">
          <ac:chgData name="Filip Hrmo" userId="cb7569c43e46a33e" providerId="LiveId" clId="{022F6DA8-BACC-6540-BA39-EED2431FC68B}" dt="2022-02-14T14:37:06.669" v="211" actId="478"/>
          <ac:spMkLst>
            <pc:docMk/>
            <pc:sldMk cId="105469794" sldId="310"/>
            <ac:spMk id="30" creationId="{2DDFC634-5D3B-9D4C-9502-C678C3607CEE}"/>
          </ac:spMkLst>
        </pc:spChg>
        <pc:spChg chg="add del mod">
          <ac:chgData name="Filip Hrmo" userId="cb7569c43e46a33e" providerId="LiveId" clId="{022F6DA8-BACC-6540-BA39-EED2431FC68B}" dt="2022-02-14T14:37:06.669" v="211" actId="478"/>
          <ac:spMkLst>
            <pc:docMk/>
            <pc:sldMk cId="105469794" sldId="310"/>
            <ac:spMk id="31" creationId="{F64F4007-8286-F742-B99A-35E0013AD7AF}"/>
          </ac:spMkLst>
        </pc:spChg>
        <pc:spChg chg="add del mod">
          <ac:chgData name="Filip Hrmo" userId="cb7569c43e46a33e" providerId="LiveId" clId="{022F6DA8-BACC-6540-BA39-EED2431FC68B}" dt="2022-02-14T14:35:49.888" v="185"/>
          <ac:spMkLst>
            <pc:docMk/>
            <pc:sldMk cId="105469794" sldId="310"/>
            <ac:spMk id="32" creationId="{0AD88852-4FA6-034B-97F9-BCEA4D5C8D23}"/>
          </ac:spMkLst>
        </pc:spChg>
        <pc:spChg chg="add del mod">
          <ac:chgData name="Filip Hrmo" userId="cb7569c43e46a33e" providerId="LiveId" clId="{022F6DA8-BACC-6540-BA39-EED2431FC68B}" dt="2022-02-14T14:35:49.888" v="185"/>
          <ac:spMkLst>
            <pc:docMk/>
            <pc:sldMk cId="105469794" sldId="310"/>
            <ac:spMk id="33" creationId="{B94BA0C4-7540-E545-81C5-BEC2EF67E695}"/>
          </ac:spMkLst>
        </pc:spChg>
        <pc:spChg chg="add del mod">
          <ac:chgData name="Filip Hrmo" userId="cb7569c43e46a33e" providerId="LiveId" clId="{022F6DA8-BACC-6540-BA39-EED2431FC68B}" dt="2022-02-14T14:35:49.888" v="185"/>
          <ac:spMkLst>
            <pc:docMk/>
            <pc:sldMk cId="105469794" sldId="310"/>
            <ac:spMk id="35" creationId="{CCD3A4C7-21B6-9A41-B6FE-67FDAC0F667E}"/>
          </ac:spMkLst>
        </pc:spChg>
        <pc:spChg chg="add del mod">
          <ac:chgData name="Filip Hrmo" userId="cb7569c43e46a33e" providerId="LiveId" clId="{022F6DA8-BACC-6540-BA39-EED2431FC68B}" dt="2022-02-14T14:35:49.888" v="185"/>
          <ac:spMkLst>
            <pc:docMk/>
            <pc:sldMk cId="105469794" sldId="310"/>
            <ac:spMk id="36" creationId="{C297DF2E-9D46-E547-953A-8185989F0B52}"/>
          </ac:spMkLst>
        </pc:spChg>
        <pc:spChg chg="add del mod">
          <ac:chgData name="Filip Hrmo" userId="cb7569c43e46a33e" providerId="LiveId" clId="{022F6DA8-BACC-6540-BA39-EED2431FC68B}" dt="2022-02-14T14:35:49.888" v="185"/>
          <ac:spMkLst>
            <pc:docMk/>
            <pc:sldMk cId="105469794" sldId="310"/>
            <ac:spMk id="37" creationId="{E430C00D-DD60-F749-B95F-B56521570E8E}"/>
          </ac:spMkLst>
        </pc:spChg>
        <pc:spChg chg="add del mod">
          <ac:chgData name="Filip Hrmo" userId="cb7569c43e46a33e" providerId="LiveId" clId="{022F6DA8-BACC-6540-BA39-EED2431FC68B}" dt="2022-02-14T14:35:49.888" v="185"/>
          <ac:spMkLst>
            <pc:docMk/>
            <pc:sldMk cId="105469794" sldId="310"/>
            <ac:spMk id="39" creationId="{1B0B246E-AC2A-5F4A-B1BC-BFCAB73EDD8D}"/>
          </ac:spMkLst>
        </pc:spChg>
        <pc:spChg chg="add del mod">
          <ac:chgData name="Filip Hrmo" userId="cb7569c43e46a33e" providerId="LiveId" clId="{022F6DA8-BACC-6540-BA39-EED2431FC68B}" dt="2022-02-14T14:35:49.888" v="185"/>
          <ac:spMkLst>
            <pc:docMk/>
            <pc:sldMk cId="105469794" sldId="310"/>
            <ac:spMk id="40" creationId="{07F780FA-9748-1546-A569-BC5315B21027}"/>
          </ac:spMkLst>
        </pc:spChg>
        <pc:spChg chg="add del mod">
          <ac:chgData name="Filip Hrmo" userId="cb7569c43e46a33e" providerId="LiveId" clId="{022F6DA8-BACC-6540-BA39-EED2431FC68B}" dt="2022-02-14T14:35:49.888" v="185"/>
          <ac:spMkLst>
            <pc:docMk/>
            <pc:sldMk cId="105469794" sldId="310"/>
            <ac:spMk id="42" creationId="{74B12C98-20A4-8243-92BF-E385317F785F}"/>
          </ac:spMkLst>
        </pc:spChg>
        <pc:spChg chg="add del mod">
          <ac:chgData name="Filip Hrmo" userId="cb7569c43e46a33e" providerId="LiveId" clId="{022F6DA8-BACC-6540-BA39-EED2431FC68B}" dt="2022-02-14T14:35:49.888" v="185"/>
          <ac:spMkLst>
            <pc:docMk/>
            <pc:sldMk cId="105469794" sldId="310"/>
            <ac:spMk id="43" creationId="{36725B65-9E5E-314A-9A66-D053651D12E6}"/>
          </ac:spMkLst>
        </pc:spChg>
        <pc:spChg chg="add del mod">
          <ac:chgData name="Filip Hrmo" userId="cb7569c43e46a33e" providerId="LiveId" clId="{022F6DA8-BACC-6540-BA39-EED2431FC68B}" dt="2022-02-14T14:35:49.888" v="185"/>
          <ac:spMkLst>
            <pc:docMk/>
            <pc:sldMk cId="105469794" sldId="310"/>
            <ac:spMk id="44" creationId="{A0F71305-4B5B-474C-A91D-F34AC575D459}"/>
          </ac:spMkLst>
        </pc:spChg>
        <pc:spChg chg="add del mod">
          <ac:chgData name="Filip Hrmo" userId="cb7569c43e46a33e" providerId="LiveId" clId="{022F6DA8-BACC-6540-BA39-EED2431FC68B}" dt="2022-02-14T14:35:49.888" v="185"/>
          <ac:spMkLst>
            <pc:docMk/>
            <pc:sldMk cId="105469794" sldId="310"/>
            <ac:spMk id="45" creationId="{D6E34816-FE0C-7E45-B4C4-4B42E3B051C9}"/>
          </ac:spMkLst>
        </pc:spChg>
        <pc:spChg chg="add del mod">
          <ac:chgData name="Filip Hrmo" userId="cb7569c43e46a33e" providerId="LiveId" clId="{022F6DA8-BACC-6540-BA39-EED2431FC68B}" dt="2022-02-14T14:35:49.888" v="185"/>
          <ac:spMkLst>
            <pc:docMk/>
            <pc:sldMk cId="105469794" sldId="310"/>
            <ac:spMk id="46" creationId="{9C93D7E3-51D9-D04C-B588-DBEDCF8656FF}"/>
          </ac:spMkLst>
        </pc:spChg>
        <pc:spChg chg="add del mod">
          <ac:chgData name="Filip Hrmo" userId="cb7569c43e46a33e" providerId="LiveId" clId="{022F6DA8-BACC-6540-BA39-EED2431FC68B}" dt="2022-02-14T14:35:49.888" v="185"/>
          <ac:spMkLst>
            <pc:docMk/>
            <pc:sldMk cId="105469794" sldId="310"/>
            <ac:spMk id="47" creationId="{31BD9C00-D5CA-AA49-97BA-0A0EAA76644B}"/>
          </ac:spMkLst>
        </pc:spChg>
        <pc:spChg chg="add del mod">
          <ac:chgData name="Filip Hrmo" userId="cb7569c43e46a33e" providerId="LiveId" clId="{022F6DA8-BACC-6540-BA39-EED2431FC68B}" dt="2022-02-14T14:35:49.888" v="185"/>
          <ac:spMkLst>
            <pc:docMk/>
            <pc:sldMk cId="105469794" sldId="310"/>
            <ac:spMk id="48" creationId="{796AAE0F-30EC-C84E-A058-5D5FBBA87E49}"/>
          </ac:spMkLst>
        </pc:spChg>
        <pc:spChg chg="add mod">
          <ac:chgData name="Filip Hrmo" userId="cb7569c43e46a33e" providerId="LiveId" clId="{022F6DA8-BACC-6540-BA39-EED2431FC68B}" dt="2022-02-14T15:45:27.140" v="284" actId="1076"/>
          <ac:spMkLst>
            <pc:docMk/>
            <pc:sldMk cId="105469794" sldId="310"/>
            <ac:spMk id="49" creationId="{D2F0CF59-108B-314E-A1F1-3F160C912413}"/>
          </ac:spMkLst>
        </pc:spChg>
        <pc:spChg chg="add mod">
          <ac:chgData name="Filip Hrmo" userId="cb7569c43e46a33e" providerId="LiveId" clId="{022F6DA8-BACC-6540-BA39-EED2431FC68B}" dt="2022-02-14T15:44:40.088" v="267" actId="1035"/>
          <ac:spMkLst>
            <pc:docMk/>
            <pc:sldMk cId="105469794" sldId="310"/>
            <ac:spMk id="50" creationId="{92051CAD-3F96-6544-9DBD-3891FB462D81}"/>
          </ac:spMkLst>
        </pc:spChg>
        <pc:spChg chg="add mod">
          <ac:chgData name="Filip Hrmo" userId="cb7569c43e46a33e" providerId="LiveId" clId="{022F6DA8-BACC-6540-BA39-EED2431FC68B}" dt="2022-02-14T15:44:45.968" v="270" actId="1035"/>
          <ac:spMkLst>
            <pc:docMk/>
            <pc:sldMk cId="105469794" sldId="310"/>
            <ac:spMk id="51" creationId="{15142DBF-E719-D248-9B02-61EAEE039F58}"/>
          </ac:spMkLst>
        </pc:spChg>
        <pc:spChg chg="add mod">
          <ac:chgData name="Filip Hrmo" userId="cb7569c43e46a33e" providerId="LiveId" clId="{022F6DA8-BACC-6540-BA39-EED2431FC68B}" dt="2022-02-14T15:44:49.973" v="272" actId="1076"/>
          <ac:spMkLst>
            <pc:docMk/>
            <pc:sldMk cId="105469794" sldId="310"/>
            <ac:spMk id="52" creationId="{5DD08B91-51B6-BF4E-BA72-C251FDF9A919}"/>
          </ac:spMkLst>
        </pc:spChg>
        <pc:spChg chg="add mod">
          <ac:chgData name="Filip Hrmo" userId="cb7569c43e46a33e" providerId="LiveId" clId="{022F6DA8-BACC-6540-BA39-EED2431FC68B}" dt="2022-02-14T15:44:57" v="276" actId="1076"/>
          <ac:spMkLst>
            <pc:docMk/>
            <pc:sldMk cId="105469794" sldId="310"/>
            <ac:spMk id="53" creationId="{C0906168-970F-8647-A1F5-E68B51050D9C}"/>
          </ac:spMkLst>
        </pc:spChg>
        <pc:spChg chg="add del mod">
          <ac:chgData name="Filip Hrmo" userId="cb7569c43e46a33e" providerId="LiveId" clId="{022F6DA8-BACC-6540-BA39-EED2431FC68B}" dt="2022-02-14T15:46:06.002" v="291" actId="478"/>
          <ac:spMkLst>
            <pc:docMk/>
            <pc:sldMk cId="105469794" sldId="310"/>
            <ac:spMk id="54" creationId="{59B6B354-F09C-9D47-8B49-8E7BD27E4122}"/>
          </ac:spMkLst>
        </pc:spChg>
        <pc:spChg chg="add mod">
          <ac:chgData name="Filip Hrmo" userId="cb7569c43e46a33e" providerId="LiveId" clId="{022F6DA8-BACC-6540-BA39-EED2431FC68B}" dt="2022-02-14T15:46:44.640" v="350" actId="1037"/>
          <ac:spMkLst>
            <pc:docMk/>
            <pc:sldMk cId="105469794" sldId="310"/>
            <ac:spMk id="55" creationId="{D93F7F73-499C-F849-8016-5C8289F9630A}"/>
          </ac:spMkLst>
        </pc:spChg>
        <pc:picChg chg="add del mod">
          <ac:chgData name="Filip Hrmo" userId="cb7569c43e46a33e" providerId="LiveId" clId="{022F6DA8-BACC-6540-BA39-EED2431FC68B}" dt="2022-02-14T14:42:45.600" v="235" actId="478"/>
          <ac:picMkLst>
            <pc:docMk/>
            <pc:sldMk cId="105469794" sldId="310"/>
            <ac:picMk id="9" creationId="{1F1F34B0-892E-D644-A9C7-5D6181719232}"/>
          </ac:picMkLst>
        </pc:picChg>
        <pc:picChg chg="add del">
          <ac:chgData name="Filip Hrmo" userId="cb7569c43e46a33e" providerId="LiveId" clId="{022F6DA8-BACC-6540-BA39-EED2431FC68B}" dt="2022-02-14T14:38:07.624" v="228" actId="478"/>
          <ac:picMkLst>
            <pc:docMk/>
            <pc:sldMk cId="105469794" sldId="310"/>
            <ac:picMk id="13" creationId="{1A77F8FB-7AF2-E747-A0F8-67B634B8EAEC}"/>
          </ac:picMkLst>
        </pc:picChg>
        <pc:picChg chg="add del">
          <ac:chgData name="Filip Hrmo" userId="cb7569c43e46a33e" providerId="LiveId" clId="{022F6DA8-BACC-6540-BA39-EED2431FC68B}" dt="2022-02-14T14:37:30.447" v="220" actId="478"/>
          <ac:picMkLst>
            <pc:docMk/>
            <pc:sldMk cId="105469794" sldId="310"/>
            <ac:picMk id="18" creationId="{DE0A5291-4949-3E4A-9711-C5CCBC2018CC}"/>
          </ac:picMkLst>
        </pc:picChg>
        <pc:picChg chg="add del mod">
          <ac:chgData name="Filip Hrmo" userId="cb7569c43e46a33e" providerId="LiveId" clId="{022F6DA8-BACC-6540-BA39-EED2431FC68B}" dt="2022-02-14T15:44:52.915" v="275" actId="1076"/>
          <ac:picMkLst>
            <pc:docMk/>
            <pc:sldMk cId="105469794" sldId="310"/>
            <ac:picMk id="24" creationId="{03A6D335-A27A-FD4D-AD93-00870E90F458}"/>
          </ac:picMkLst>
        </pc:picChg>
        <pc:picChg chg="add del mod">
          <ac:chgData name="Filip Hrmo" userId="cb7569c43e46a33e" providerId="LiveId" clId="{022F6DA8-BACC-6540-BA39-EED2431FC68B}" dt="2022-02-14T14:35:49.888" v="185"/>
          <ac:picMkLst>
            <pc:docMk/>
            <pc:sldMk cId="105469794" sldId="310"/>
            <ac:picMk id="34" creationId="{4E0E6733-D0BD-7742-9EE7-5E1215EA4D5F}"/>
          </ac:picMkLst>
        </pc:picChg>
        <pc:picChg chg="add del mod">
          <ac:chgData name="Filip Hrmo" userId="cb7569c43e46a33e" providerId="LiveId" clId="{022F6DA8-BACC-6540-BA39-EED2431FC68B}" dt="2022-02-14T14:35:49.888" v="185"/>
          <ac:picMkLst>
            <pc:docMk/>
            <pc:sldMk cId="105469794" sldId="310"/>
            <ac:picMk id="38" creationId="{1631B0E5-8CD0-154B-8D66-D7692A8A7768}"/>
          </ac:picMkLst>
        </pc:picChg>
        <pc:picChg chg="add del mod">
          <ac:chgData name="Filip Hrmo" userId="cb7569c43e46a33e" providerId="LiveId" clId="{022F6DA8-BACC-6540-BA39-EED2431FC68B}" dt="2022-02-14T14:35:49.888" v="185"/>
          <ac:picMkLst>
            <pc:docMk/>
            <pc:sldMk cId="105469794" sldId="310"/>
            <ac:picMk id="41" creationId="{7D549437-AB7A-8145-BD38-8EA7673AF6B0}"/>
          </ac:picMkLst>
        </pc:picChg>
      </pc:sldChg>
    </pc:docChg>
  </pc:docChgLst>
  <pc:docChgLst>
    <pc:chgData name="Filip Hrmo" userId="cb7569c43e46a33e" providerId="LiveId" clId="{C4DA11FF-1104-1C4E-9AA6-34A58BE1B866}"/>
    <pc:docChg chg="undo redo custSel addSld delSld modSld sldOrd">
      <pc:chgData name="Filip Hrmo" userId="cb7569c43e46a33e" providerId="LiveId" clId="{C4DA11FF-1104-1C4E-9AA6-34A58BE1B866}" dt="2022-02-10T15:38:33.318" v="236" actId="478"/>
      <pc:docMkLst>
        <pc:docMk/>
      </pc:docMkLst>
      <pc:sldChg chg="delSp modSp mod delAnim">
        <pc:chgData name="Filip Hrmo" userId="cb7569c43e46a33e" providerId="LiveId" clId="{C4DA11FF-1104-1C4E-9AA6-34A58BE1B866}" dt="2022-02-10T15:15:25.094" v="62" actId="20577"/>
        <pc:sldMkLst>
          <pc:docMk/>
          <pc:sldMk cId="395145900" sldId="262"/>
        </pc:sldMkLst>
        <pc:spChg chg="del">
          <ac:chgData name="Filip Hrmo" userId="cb7569c43e46a33e" providerId="LiveId" clId="{C4DA11FF-1104-1C4E-9AA6-34A58BE1B866}" dt="2022-02-10T15:14:47.022" v="48" actId="478"/>
          <ac:spMkLst>
            <pc:docMk/>
            <pc:sldMk cId="395145900" sldId="262"/>
            <ac:spMk id="11" creationId="{F2905C77-108C-EF4E-AC9A-1C53F082670A}"/>
          </ac:spMkLst>
        </pc:spChg>
        <pc:spChg chg="del">
          <ac:chgData name="Filip Hrmo" userId="cb7569c43e46a33e" providerId="LiveId" clId="{C4DA11FF-1104-1C4E-9AA6-34A58BE1B866}" dt="2022-02-10T15:14:43.935" v="47" actId="478"/>
          <ac:spMkLst>
            <pc:docMk/>
            <pc:sldMk cId="395145900" sldId="262"/>
            <ac:spMk id="13" creationId="{8EEC6B41-720C-E84D-9E76-33B8AF89A9D8}"/>
          </ac:spMkLst>
        </pc:spChg>
        <pc:spChg chg="del">
          <ac:chgData name="Filip Hrmo" userId="cb7569c43e46a33e" providerId="LiveId" clId="{C4DA11FF-1104-1C4E-9AA6-34A58BE1B866}" dt="2022-02-10T15:14:49.366" v="49" actId="478"/>
          <ac:spMkLst>
            <pc:docMk/>
            <pc:sldMk cId="395145900" sldId="262"/>
            <ac:spMk id="15" creationId="{36E6994B-A3D4-5E48-AF2B-A882DC1E38ED}"/>
          </ac:spMkLst>
        </pc:spChg>
        <pc:spChg chg="mod">
          <ac:chgData name="Filip Hrmo" userId="cb7569c43e46a33e" providerId="LiveId" clId="{C4DA11FF-1104-1C4E-9AA6-34A58BE1B866}" dt="2022-02-10T15:14:27.716" v="40" actId="14100"/>
          <ac:spMkLst>
            <pc:docMk/>
            <pc:sldMk cId="395145900" sldId="262"/>
            <ac:spMk id="16" creationId="{76421C30-D426-3545-A6C3-B6F293A19D3A}"/>
          </ac:spMkLst>
        </pc:spChg>
        <pc:spChg chg="del">
          <ac:chgData name="Filip Hrmo" userId="cb7569c43e46a33e" providerId="LiveId" clId="{C4DA11FF-1104-1C4E-9AA6-34A58BE1B866}" dt="2022-02-10T15:14:29.608" v="41" actId="478"/>
          <ac:spMkLst>
            <pc:docMk/>
            <pc:sldMk cId="395145900" sldId="262"/>
            <ac:spMk id="27" creationId="{36447D97-4892-0A4E-84E6-3E958A300F70}"/>
          </ac:spMkLst>
        </pc:spChg>
        <pc:spChg chg="del">
          <ac:chgData name="Filip Hrmo" userId="cb7569c43e46a33e" providerId="LiveId" clId="{C4DA11FF-1104-1C4E-9AA6-34A58BE1B866}" dt="2022-02-10T15:14:39.216" v="46" actId="478"/>
          <ac:spMkLst>
            <pc:docMk/>
            <pc:sldMk cId="395145900" sldId="262"/>
            <ac:spMk id="28" creationId="{3E13B9A9-5036-454C-B94B-4648BF2E196F}"/>
          </ac:spMkLst>
        </pc:spChg>
        <pc:spChg chg="mod">
          <ac:chgData name="Filip Hrmo" userId="cb7569c43e46a33e" providerId="LiveId" clId="{C4DA11FF-1104-1C4E-9AA6-34A58BE1B866}" dt="2022-02-10T15:15:25.094" v="62" actId="20577"/>
          <ac:spMkLst>
            <pc:docMk/>
            <pc:sldMk cId="395145900" sldId="262"/>
            <ac:spMk id="31" creationId="{3D704942-E5B8-5E46-ACB5-C5DC41DA7155}"/>
          </ac:spMkLst>
        </pc:spChg>
        <pc:picChg chg="mod">
          <ac:chgData name="Filip Hrmo" userId="cb7569c43e46a33e" providerId="LiveId" clId="{C4DA11FF-1104-1C4E-9AA6-34A58BE1B866}" dt="2022-02-10T15:14:22.106" v="38" actId="1076"/>
          <ac:picMkLst>
            <pc:docMk/>
            <pc:sldMk cId="395145900" sldId="262"/>
            <ac:picMk id="21" creationId="{614F9742-C5F7-1F4C-A866-D0DA72916BD8}"/>
          </ac:picMkLst>
        </pc:picChg>
      </pc:sldChg>
      <pc:sldChg chg="delSp mod delAnim">
        <pc:chgData name="Filip Hrmo" userId="cb7569c43e46a33e" providerId="LiveId" clId="{C4DA11FF-1104-1C4E-9AA6-34A58BE1B866}" dt="2022-02-10T15:16:04.043" v="76" actId="478"/>
        <pc:sldMkLst>
          <pc:docMk/>
          <pc:sldMk cId="264336804" sldId="264"/>
        </pc:sldMkLst>
        <pc:spChg chg="del">
          <ac:chgData name="Filip Hrmo" userId="cb7569c43e46a33e" providerId="LiveId" clId="{C4DA11FF-1104-1C4E-9AA6-34A58BE1B866}" dt="2022-02-10T15:16:04.043" v="76" actId="478"/>
          <ac:spMkLst>
            <pc:docMk/>
            <pc:sldMk cId="264336804" sldId="264"/>
            <ac:spMk id="26" creationId="{C30A802B-09F2-A74B-B1A5-BDBEBA56F2B1}"/>
          </ac:spMkLst>
        </pc:spChg>
      </pc:sldChg>
      <pc:sldChg chg="delSp mod delAnim">
        <pc:chgData name="Filip Hrmo" userId="cb7569c43e46a33e" providerId="LiveId" clId="{C4DA11FF-1104-1C4E-9AA6-34A58BE1B866}" dt="2022-02-10T15:16:25.889" v="81" actId="478"/>
        <pc:sldMkLst>
          <pc:docMk/>
          <pc:sldMk cId="111091501" sldId="266"/>
        </pc:sldMkLst>
        <pc:spChg chg="del">
          <ac:chgData name="Filip Hrmo" userId="cb7569c43e46a33e" providerId="LiveId" clId="{C4DA11FF-1104-1C4E-9AA6-34A58BE1B866}" dt="2022-02-10T15:16:25.889" v="81" actId="478"/>
          <ac:spMkLst>
            <pc:docMk/>
            <pc:sldMk cId="111091501" sldId="266"/>
            <ac:spMk id="11" creationId="{E6BA693C-5F69-B348-9697-946960D570C7}"/>
          </ac:spMkLst>
        </pc:spChg>
        <pc:spChg chg="del">
          <ac:chgData name="Filip Hrmo" userId="cb7569c43e46a33e" providerId="LiveId" clId="{C4DA11FF-1104-1C4E-9AA6-34A58BE1B866}" dt="2022-02-10T15:16:22.545" v="80" actId="478"/>
          <ac:spMkLst>
            <pc:docMk/>
            <pc:sldMk cId="111091501" sldId="266"/>
            <ac:spMk id="13" creationId="{87004543-CA34-5E4B-AE67-EEE45DA94B2C}"/>
          </ac:spMkLst>
        </pc:spChg>
        <pc:spChg chg="del">
          <ac:chgData name="Filip Hrmo" userId="cb7569c43e46a33e" providerId="LiveId" clId="{C4DA11FF-1104-1C4E-9AA6-34A58BE1B866}" dt="2022-02-10T15:16:20.787" v="79" actId="478"/>
          <ac:spMkLst>
            <pc:docMk/>
            <pc:sldMk cId="111091501" sldId="266"/>
            <ac:spMk id="24" creationId="{50CE8A4C-00F8-F042-BDD0-5150C015A399}"/>
          </ac:spMkLst>
        </pc:spChg>
        <pc:spChg chg="del">
          <ac:chgData name="Filip Hrmo" userId="cb7569c43e46a33e" providerId="LiveId" clId="{C4DA11FF-1104-1C4E-9AA6-34A58BE1B866}" dt="2022-02-10T15:16:19.449" v="78" actId="478"/>
          <ac:spMkLst>
            <pc:docMk/>
            <pc:sldMk cId="111091501" sldId="266"/>
            <ac:spMk id="27" creationId="{47181E86-A38D-D641-9AE3-8F3EDF5825CC}"/>
          </ac:spMkLst>
        </pc:spChg>
      </pc:sldChg>
      <pc:sldChg chg="delSp mod delAnim">
        <pc:chgData name="Filip Hrmo" userId="cb7569c43e46a33e" providerId="LiveId" clId="{C4DA11FF-1104-1C4E-9AA6-34A58BE1B866}" dt="2022-02-10T15:38:11.019" v="229" actId="478"/>
        <pc:sldMkLst>
          <pc:docMk/>
          <pc:sldMk cId="426903497" sldId="275"/>
        </pc:sldMkLst>
        <pc:spChg chg="del">
          <ac:chgData name="Filip Hrmo" userId="cb7569c43e46a33e" providerId="LiveId" clId="{C4DA11FF-1104-1C4E-9AA6-34A58BE1B866}" dt="2022-02-10T15:38:07.957" v="228" actId="478"/>
          <ac:spMkLst>
            <pc:docMk/>
            <pc:sldMk cId="426903497" sldId="275"/>
            <ac:spMk id="18" creationId="{CD487792-7C83-DD48-895F-58680AC9BDAD}"/>
          </ac:spMkLst>
        </pc:spChg>
        <pc:spChg chg="del">
          <ac:chgData name="Filip Hrmo" userId="cb7569c43e46a33e" providerId="LiveId" clId="{C4DA11FF-1104-1C4E-9AA6-34A58BE1B866}" dt="2022-02-10T15:38:11.019" v="229" actId="478"/>
          <ac:spMkLst>
            <pc:docMk/>
            <pc:sldMk cId="426903497" sldId="275"/>
            <ac:spMk id="25" creationId="{199B07B9-3A67-E64C-93F7-636E5926642A}"/>
          </ac:spMkLst>
        </pc:spChg>
      </pc:sldChg>
      <pc:sldChg chg="delSp modSp mod delAnim">
        <pc:chgData name="Filip Hrmo" userId="cb7569c43e46a33e" providerId="LiveId" clId="{C4DA11FF-1104-1C4E-9AA6-34A58BE1B866}" dt="2022-02-10T15:36:32.185" v="215" actId="478"/>
        <pc:sldMkLst>
          <pc:docMk/>
          <pc:sldMk cId="2784281664" sldId="276"/>
        </pc:sldMkLst>
        <pc:spChg chg="del">
          <ac:chgData name="Filip Hrmo" userId="cb7569c43e46a33e" providerId="LiveId" clId="{C4DA11FF-1104-1C4E-9AA6-34A58BE1B866}" dt="2022-02-10T15:36:28.348" v="212" actId="478"/>
          <ac:spMkLst>
            <pc:docMk/>
            <pc:sldMk cId="2784281664" sldId="276"/>
            <ac:spMk id="15" creationId="{0165C929-BA8F-064C-B498-1C3571187D52}"/>
          </ac:spMkLst>
        </pc:spChg>
        <pc:spChg chg="del mod">
          <ac:chgData name="Filip Hrmo" userId="cb7569c43e46a33e" providerId="LiveId" clId="{C4DA11FF-1104-1C4E-9AA6-34A58BE1B866}" dt="2022-02-10T15:36:32.185" v="215" actId="478"/>
          <ac:spMkLst>
            <pc:docMk/>
            <pc:sldMk cId="2784281664" sldId="276"/>
            <ac:spMk id="17" creationId="{93847351-8038-6248-862F-DB95A4276A61}"/>
          </ac:spMkLst>
        </pc:spChg>
      </pc:sldChg>
      <pc:sldChg chg="delSp mod delAnim">
        <pc:chgData name="Filip Hrmo" userId="cb7569c43e46a33e" providerId="LiveId" clId="{C4DA11FF-1104-1C4E-9AA6-34A58BE1B866}" dt="2022-02-10T15:35:48.527" v="197" actId="478"/>
        <pc:sldMkLst>
          <pc:docMk/>
          <pc:sldMk cId="2585734831" sldId="278"/>
        </pc:sldMkLst>
        <pc:spChg chg="del">
          <ac:chgData name="Filip Hrmo" userId="cb7569c43e46a33e" providerId="LiveId" clId="{C4DA11FF-1104-1C4E-9AA6-34A58BE1B866}" dt="2022-02-10T15:35:48.527" v="197" actId="478"/>
          <ac:spMkLst>
            <pc:docMk/>
            <pc:sldMk cId="2585734831" sldId="278"/>
            <ac:spMk id="17" creationId="{C7BFA5EA-2366-9B4F-9BD1-B58E05FBFA85}"/>
          </ac:spMkLst>
        </pc:spChg>
        <pc:spChg chg="del">
          <ac:chgData name="Filip Hrmo" userId="cb7569c43e46a33e" providerId="LiveId" clId="{C4DA11FF-1104-1C4E-9AA6-34A58BE1B866}" dt="2022-02-10T15:35:47.230" v="196" actId="478"/>
          <ac:spMkLst>
            <pc:docMk/>
            <pc:sldMk cId="2585734831" sldId="278"/>
            <ac:spMk id="18" creationId="{D182ED62-8491-F449-9CA8-DCA7D4913BB9}"/>
          </ac:spMkLst>
        </pc:spChg>
      </pc:sldChg>
      <pc:sldChg chg="addSp modSp mod modAnim modNotesTx">
        <pc:chgData name="Filip Hrmo" userId="cb7569c43e46a33e" providerId="LiveId" clId="{C4DA11FF-1104-1C4E-9AA6-34A58BE1B866}" dt="2022-02-10T15:20:49.209" v="151" actId="14100"/>
        <pc:sldMkLst>
          <pc:docMk/>
          <pc:sldMk cId="3104898788" sldId="280"/>
        </pc:sldMkLst>
        <pc:spChg chg="add mod">
          <ac:chgData name="Filip Hrmo" userId="cb7569c43e46a33e" providerId="LiveId" clId="{C4DA11FF-1104-1C4E-9AA6-34A58BE1B866}" dt="2022-02-10T15:20:49.209" v="151" actId="14100"/>
          <ac:spMkLst>
            <pc:docMk/>
            <pc:sldMk cId="3104898788" sldId="280"/>
            <ac:spMk id="11" creationId="{4FBAA4FC-67C2-194C-BA57-C5E6DF83DDE1}"/>
          </ac:spMkLst>
        </pc:spChg>
        <pc:spChg chg="mod">
          <ac:chgData name="Filip Hrmo" userId="cb7569c43e46a33e" providerId="LiveId" clId="{C4DA11FF-1104-1C4E-9AA6-34A58BE1B866}" dt="2022-02-10T15:20:43.265" v="149" actId="1076"/>
          <ac:spMkLst>
            <pc:docMk/>
            <pc:sldMk cId="3104898788" sldId="280"/>
            <ac:spMk id="32" creationId="{25E9CF3C-A176-3D43-BC56-24AD5C707B5D}"/>
          </ac:spMkLst>
        </pc:spChg>
      </pc:sldChg>
      <pc:sldChg chg="delSp modSp mod delAnim">
        <pc:chgData name="Filip Hrmo" userId="cb7569c43e46a33e" providerId="LiveId" clId="{C4DA11FF-1104-1C4E-9AA6-34A58BE1B866}" dt="2022-02-10T15:15:14.142" v="55" actId="20577"/>
        <pc:sldMkLst>
          <pc:docMk/>
          <pc:sldMk cId="304831346" sldId="293"/>
        </pc:sldMkLst>
        <pc:spChg chg="del">
          <ac:chgData name="Filip Hrmo" userId="cb7569c43e46a33e" providerId="LiveId" clId="{C4DA11FF-1104-1C4E-9AA6-34A58BE1B866}" dt="2022-02-10T15:12:54.245" v="7" actId="478"/>
          <ac:spMkLst>
            <pc:docMk/>
            <pc:sldMk cId="304831346" sldId="293"/>
            <ac:spMk id="8" creationId="{01512FB7-4201-764A-8A49-08AD3122A065}"/>
          </ac:spMkLst>
        </pc:spChg>
        <pc:spChg chg="mod">
          <ac:chgData name="Filip Hrmo" userId="cb7569c43e46a33e" providerId="LiveId" clId="{C4DA11FF-1104-1C4E-9AA6-34A58BE1B866}" dt="2022-02-10T15:15:14.142" v="55" actId="20577"/>
          <ac:spMkLst>
            <pc:docMk/>
            <pc:sldMk cId="304831346" sldId="293"/>
            <ac:spMk id="9" creationId="{055A95AD-F50F-1240-A9B9-D1BB572960E7}"/>
          </ac:spMkLst>
        </pc:spChg>
        <pc:spChg chg="del mod">
          <ac:chgData name="Filip Hrmo" userId="cb7569c43e46a33e" providerId="LiveId" clId="{C4DA11FF-1104-1C4E-9AA6-34A58BE1B866}" dt="2022-02-10T15:13:00.837" v="11" actId="478"/>
          <ac:spMkLst>
            <pc:docMk/>
            <pc:sldMk cId="304831346" sldId="293"/>
            <ac:spMk id="10" creationId="{744E0220-18B5-194E-A89D-2932D7F75667}"/>
          </ac:spMkLst>
        </pc:spChg>
        <pc:spChg chg="del">
          <ac:chgData name="Filip Hrmo" userId="cb7569c43e46a33e" providerId="LiveId" clId="{C4DA11FF-1104-1C4E-9AA6-34A58BE1B866}" dt="2022-02-10T15:12:55.901" v="8" actId="478"/>
          <ac:spMkLst>
            <pc:docMk/>
            <pc:sldMk cId="304831346" sldId="293"/>
            <ac:spMk id="11" creationId="{75309FEC-9A7C-5B46-9970-84E857C295DE}"/>
          </ac:spMkLst>
        </pc:spChg>
        <pc:spChg chg="del">
          <ac:chgData name="Filip Hrmo" userId="cb7569c43e46a33e" providerId="LiveId" clId="{C4DA11FF-1104-1C4E-9AA6-34A58BE1B866}" dt="2022-02-10T15:12:57.836" v="9" actId="478"/>
          <ac:spMkLst>
            <pc:docMk/>
            <pc:sldMk cId="304831346" sldId="293"/>
            <ac:spMk id="12" creationId="{E2E0B849-521C-A645-A4F4-212A42CF1C12}"/>
          </ac:spMkLst>
        </pc:spChg>
        <pc:spChg chg="del">
          <ac:chgData name="Filip Hrmo" userId="cb7569c43e46a33e" providerId="LiveId" clId="{C4DA11FF-1104-1C4E-9AA6-34A58BE1B866}" dt="2022-02-10T15:12:59.499" v="10" actId="478"/>
          <ac:spMkLst>
            <pc:docMk/>
            <pc:sldMk cId="304831346" sldId="293"/>
            <ac:spMk id="17" creationId="{BB097887-7BCC-354A-8415-01F5345DD644}"/>
          </ac:spMkLst>
        </pc:spChg>
      </pc:sldChg>
      <pc:sldChg chg="delSp modSp add mod delAnim">
        <pc:chgData name="Filip Hrmo" userId="cb7569c43e46a33e" providerId="LiveId" clId="{C4DA11FF-1104-1C4E-9AA6-34A58BE1B866}" dt="2022-02-10T15:15:17.814" v="58" actId="20577"/>
        <pc:sldMkLst>
          <pc:docMk/>
          <pc:sldMk cId="3452366345" sldId="295"/>
        </pc:sldMkLst>
        <pc:spChg chg="del">
          <ac:chgData name="Filip Hrmo" userId="cb7569c43e46a33e" providerId="LiveId" clId="{C4DA11FF-1104-1C4E-9AA6-34A58BE1B866}" dt="2022-02-10T15:13:30.254" v="21" actId="478"/>
          <ac:spMkLst>
            <pc:docMk/>
            <pc:sldMk cId="3452366345" sldId="295"/>
            <ac:spMk id="8" creationId="{01512FB7-4201-764A-8A49-08AD3122A065}"/>
          </ac:spMkLst>
        </pc:spChg>
        <pc:spChg chg="del">
          <ac:chgData name="Filip Hrmo" userId="cb7569c43e46a33e" providerId="LiveId" clId="{C4DA11FF-1104-1C4E-9AA6-34A58BE1B866}" dt="2022-02-10T15:13:05.744" v="13" actId="478"/>
          <ac:spMkLst>
            <pc:docMk/>
            <pc:sldMk cId="3452366345" sldId="295"/>
            <ac:spMk id="9" creationId="{055A95AD-F50F-1240-A9B9-D1BB572960E7}"/>
          </ac:spMkLst>
        </pc:spChg>
        <pc:spChg chg="mod">
          <ac:chgData name="Filip Hrmo" userId="cb7569c43e46a33e" providerId="LiveId" clId="{C4DA11FF-1104-1C4E-9AA6-34A58BE1B866}" dt="2022-02-10T15:15:17.814" v="58" actId="20577"/>
          <ac:spMkLst>
            <pc:docMk/>
            <pc:sldMk cId="3452366345" sldId="295"/>
            <ac:spMk id="10" creationId="{744E0220-18B5-194E-A89D-2932D7F75667}"/>
          </ac:spMkLst>
        </pc:spChg>
        <pc:spChg chg="del">
          <ac:chgData name="Filip Hrmo" userId="cb7569c43e46a33e" providerId="LiveId" clId="{C4DA11FF-1104-1C4E-9AA6-34A58BE1B866}" dt="2022-02-10T15:13:28.398" v="20" actId="478"/>
          <ac:spMkLst>
            <pc:docMk/>
            <pc:sldMk cId="3452366345" sldId="295"/>
            <ac:spMk id="11" creationId="{75309FEC-9A7C-5B46-9970-84E857C295DE}"/>
          </ac:spMkLst>
        </pc:spChg>
        <pc:spChg chg="del">
          <ac:chgData name="Filip Hrmo" userId="cb7569c43e46a33e" providerId="LiveId" clId="{C4DA11FF-1104-1C4E-9AA6-34A58BE1B866}" dt="2022-02-10T15:13:32.404" v="22" actId="478"/>
          <ac:spMkLst>
            <pc:docMk/>
            <pc:sldMk cId="3452366345" sldId="295"/>
            <ac:spMk id="12" creationId="{E2E0B849-521C-A645-A4F4-212A42CF1C12}"/>
          </ac:spMkLst>
        </pc:spChg>
        <pc:spChg chg="del">
          <ac:chgData name="Filip Hrmo" userId="cb7569c43e46a33e" providerId="LiveId" clId="{C4DA11FF-1104-1C4E-9AA6-34A58BE1B866}" dt="2022-02-10T15:13:08.095" v="14" actId="478"/>
          <ac:spMkLst>
            <pc:docMk/>
            <pc:sldMk cId="3452366345" sldId="295"/>
            <ac:spMk id="14" creationId="{ABFABC3D-B7A6-5E48-8217-2FFF9E56334B}"/>
          </ac:spMkLst>
        </pc:spChg>
        <pc:spChg chg="mod">
          <ac:chgData name="Filip Hrmo" userId="cb7569c43e46a33e" providerId="LiveId" clId="{C4DA11FF-1104-1C4E-9AA6-34A58BE1B866}" dt="2022-02-10T15:13:25.426" v="19" actId="1076"/>
          <ac:spMkLst>
            <pc:docMk/>
            <pc:sldMk cId="3452366345" sldId="295"/>
            <ac:spMk id="17" creationId="{BB097887-7BCC-354A-8415-01F5345DD644}"/>
          </ac:spMkLst>
        </pc:spChg>
        <pc:picChg chg="mod">
          <ac:chgData name="Filip Hrmo" userId="cb7569c43e46a33e" providerId="LiveId" clId="{C4DA11FF-1104-1C4E-9AA6-34A58BE1B866}" dt="2022-02-10T15:13:20.618" v="18" actId="1076"/>
          <ac:picMkLst>
            <pc:docMk/>
            <pc:sldMk cId="3452366345" sldId="295"/>
            <ac:picMk id="16" creationId="{29974711-D52E-5747-B1C3-60AEF17572C9}"/>
          </ac:picMkLst>
        </pc:picChg>
      </pc:sldChg>
      <pc:sldChg chg="delSp add mod delAnim">
        <pc:chgData name="Filip Hrmo" userId="cb7569c43e46a33e" providerId="LiveId" clId="{C4DA11FF-1104-1C4E-9AA6-34A58BE1B866}" dt="2022-02-10T15:13:38.638" v="25" actId="478"/>
        <pc:sldMkLst>
          <pc:docMk/>
          <pc:sldMk cId="646401031" sldId="296"/>
        </pc:sldMkLst>
        <pc:spChg chg="del">
          <ac:chgData name="Filip Hrmo" userId="cb7569c43e46a33e" providerId="LiveId" clId="{C4DA11FF-1104-1C4E-9AA6-34A58BE1B866}" dt="2022-02-10T15:13:35.493" v="23" actId="478"/>
          <ac:spMkLst>
            <pc:docMk/>
            <pc:sldMk cId="646401031" sldId="296"/>
            <ac:spMk id="9" creationId="{055A95AD-F50F-1240-A9B9-D1BB572960E7}"/>
          </ac:spMkLst>
        </pc:spChg>
        <pc:spChg chg="del">
          <ac:chgData name="Filip Hrmo" userId="cb7569c43e46a33e" providerId="LiveId" clId="{C4DA11FF-1104-1C4E-9AA6-34A58BE1B866}" dt="2022-02-10T15:13:36.839" v="24" actId="478"/>
          <ac:spMkLst>
            <pc:docMk/>
            <pc:sldMk cId="646401031" sldId="296"/>
            <ac:spMk id="10" creationId="{744E0220-18B5-194E-A89D-2932D7F75667}"/>
          </ac:spMkLst>
        </pc:spChg>
        <pc:spChg chg="del">
          <ac:chgData name="Filip Hrmo" userId="cb7569c43e46a33e" providerId="LiveId" clId="{C4DA11FF-1104-1C4E-9AA6-34A58BE1B866}" dt="2022-02-10T15:13:38.638" v="25" actId="478"/>
          <ac:spMkLst>
            <pc:docMk/>
            <pc:sldMk cId="646401031" sldId="296"/>
            <ac:spMk id="14" creationId="{ABFABC3D-B7A6-5E48-8217-2FFF9E56334B}"/>
          </ac:spMkLst>
        </pc:spChg>
      </pc:sldChg>
      <pc:sldChg chg="delSp modSp add del mod ord delAnim">
        <pc:chgData name="Filip Hrmo" userId="cb7569c43e46a33e" providerId="LiveId" clId="{C4DA11FF-1104-1C4E-9AA6-34A58BE1B866}" dt="2022-02-10T15:15:22.004" v="59" actId="2696"/>
        <pc:sldMkLst>
          <pc:docMk/>
          <pc:sldMk cId="485363043" sldId="297"/>
        </pc:sldMkLst>
        <pc:spChg chg="del">
          <ac:chgData name="Filip Hrmo" userId="cb7569c43e46a33e" providerId="LiveId" clId="{C4DA11FF-1104-1C4E-9AA6-34A58BE1B866}" dt="2022-02-10T15:14:05.421" v="32" actId="478"/>
          <ac:spMkLst>
            <pc:docMk/>
            <pc:sldMk cId="485363043" sldId="297"/>
            <ac:spMk id="11" creationId="{F2905C77-108C-EF4E-AC9A-1C53F082670A}"/>
          </ac:spMkLst>
        </pc:spChg>
        <pc:spChg chg="del">
          <ac:chgData name="Filip Hrmo" userId="cb7569c43e46a33e" providerId="LiveId" clId="{C4DA11FF-1104-1C4E-9AA6-34A58BE1B866}" dt="2022-02-10T15:14:00.440" v="30" actId="478"/>
          <ac:spMkLst>
            <pc:docMk/>
            <pc:sldMk cId="485363043" sldId="297"/>
            <ac:spMk id="13" creationId="{8EEC6B41-720C-E84D-9E76-33B8AF89A9D8}"/>
          </ac:spMkLst>
        </pc:spChg>
        <pc:spChg chg="del">
          <ac:chgData name="Filip Hrmo" userId="cb7569c43e46a33e" providerId="LiveId" clId="{C4DA11FF-1104-1C4E-9AA6-34A58BE1B866}" dt="2022-02-10T15:14:10.078" v="34" actId="478"/>
          <ac:spMkLst>
            <pc:docMk/>
            <pc:sldMk cId="485363043" sldId="297"/>
            <ac:spMk id="15" creationId="{36E6994B-A3D4-5E48-AF2B-A882DC1E38ED}"/>
          </ac:spMkLst>
        </pc:spChg>
        <pc:spChg chg="mod">
          <ac:chgData name="Filip Hrmo" userId="cb7569c43e46a33e" providerId="LiveId" clId="{C4DA11FF-1104-1C4E-9AA6-34A58BE1B866}" dt="2022-02-10T15:13:55.141" v="29" actId="20577"/>
          <ac:spMkLst>
            <pc:docMk/>
            <pc:sldMk cId="485363043" sldId="297"/>
            <ac:spMk id="27" creationId="{36447D97-4892-0A4E-84E6-3E958A300F70}"/>
          </ac:spMkLst>
        </pc:spChg>
        <pc:spChg chg="del">
          <ac:chgData name="Filip Hrmo" userId="cb7569c43e46a33e" providerId="LiveId" clId="{C4DA11FF-1104-1C4E-9AA6-34A58BE1B866}" dt="2022-02-10T15:14:08.280" v="33" actId="478"/>
          <ac:spMkLst>
            <pc:docMk/>
            <pc:sldMk cId="485363043" sldId="297"/>
            <ac:spMk id="28" creationId="{3E13B9A9-5036-454C-B94B-4648BF2E196F}"/>
          </ac:spMkLst>
        </pc:spChg>
        <pc:spChg chg="del">
          <ac:chgData name="Filip Hrmo" userId="cb7569c43e46a33e" providerId="LiveId" clId="{C4DA11FF-1104-1C4E-9AA6-34A58BE1B866}" dt="2022-02-10T15:14:01.961" v="31" actId="478"/>
          <ac:spMkLst>
            <pc:docMk/>
            <pc:sldMk cId="485363043" sldId="297"/>
            <ac:spMk id="31" creationId="{3D704942-E5B8-5E46-ACB5-C5DC41DA7155}"/>
          </ac:spMkLst>
        </pc:spChg>
      </pc:sldChg>
      <pc:sldChg chg="delSp add mod delAnim">
        <pc:chgData name="Filip Hrmo" userId="cb7569c43e46a33e" providerId="LiveId" clId="{C4DA11FF-1104-1C4E-9AA6-34A58BE1B866}" dt="2022-02-10T15:14:56.873" v="52" actId="478"/>
        <pc:sldMkLst>
          <pc:docMk/>
          <pc:sldMk cId="781424487" sldId="298"/>
        </pc:sldMkLst>
        <pc:spChg chg="del">
          <ac:chgData name="Filip Hrmo" userId="cb7569c43e46a33e" providerId="LiveId" clId="{C4DA11FF-1104-1C4E-9AA6-34A58BE1B866}" dt="2022-02-10T15:14:55.254" v="51" actId="478"/>
          <ac:spMkLst>
            <pc:docMk/>
            <pc:sldMk cId="781424487" sldId="298"/>
            <ac:spMk id="16" creationId="{76421C30-D426-3545-A6C3-B6F293A19D3A}"/>
          </ac:spMkLst>
        </pc:spChg>
        <pc:spChg chg="del">
          <ac:chgData name="Filip Hrmo" userId="cb7569c43e46a33e" providerId="LiveId" clId="{C4DA11FF-1104-1C4E-9AA6-34A58BE1B866}" dt="2022-02-10T15:14:53.579" v="50" actId="478"/>
          <ac:spMkLst>
            <pc:docMk/>
            <pc:sldMk cId="781424487" sldId="298"/>
            <ac:spMk id="27" creationId="{36447D97-4892-0A4E-84E6-3E958A300F70}"/>
          </ac:spMkLst>
        </pc:spChg>
        <pc:spChg chg="del">
          <ac:chgData name="Filip Hrmo" userId="cb7569c43e46a33e" providerId="LiveId" clId="{C4DA11FF-1104-1C4E-9AA6-34A58BE1B866}" dt="2022-02-10T15:14:56.873" v="52" actId="478"/>
          <ac:spMkLst>
            <pc:docMk/>
            <pc:sldMk cId="781424487" sldId="298"/>
            <ac:spMk id="31" creationId="{3D704942-E5B8-5E46-ACB5-C5DC41DA7155}"/>
          </ac:spMkLst>
        </pc:spChg>
      </pc:sldChg>
      <pc:sldChg chg="addSp delSp modSp add del mod ord addAnim delAnim">
        <pc:chgData name="Filip Hrmo" userId="cb7569c43e46a33e" providerId="LiveId" clId="{C4DA11FF-1104-1C4E-9AA6-34A58BE1B866}" dt="2022-02-10T15:16:01.233" v="75" actId="20578"/>
        <pc:sldMkLst>
          <pc:docMk/>
          <pc:sldMk cId="31096171" sldId="299"/>
        </pc:sldMkLst>
        <pc:spChg chg="mod">
          <ac:chgData name="Filip Hrmo" userId="cb7569c43e46a33e" providerId="LiveId" clId="{C4DA11FF-1104-1C4E-9AA6-34A58BE1B866}" dt="2022-02-10T15:15:58.809" v="73" actId="14100"/>
          <ac:spMkLst>
            <pc:docMk/>
            <pc:sldMk cId="31096171" sldId="299"/>
            <ac:spMk id="8" creationId="{C437B3EB-B392-4542-ACEA-FEA73F12EC7A}"/>
          </ac:spMkLst>
        </pc:spChg>
        <pc:spChg chg="add del">
          <ac:chgData name="Filip Hrmo" userId="cb7569c43e46a33e" providerId="LiveId" clId="{C4DA11FF-1104-1C4E-9AA6-34A58BE1B866}" dt="2022-02-10T15:15:58.996" v="74" actId="478"/>
          <ac:spMkLst>
            <pc:docMk/>
            <pc:sldMk cId="31096171" sldId="299"/>
            <ac:spMk id="22" creationId="{F0CAA01A-E24E-1545-AFCC-9741092A118A}"/>
          </ac:spMkLst>
        </pc:spChg>
      </pc:sldChg>
      <pc:sldChg chg="addSp delSp modSp add mod delAnim modAnim">
        <pc:chgData name="Filip Hrmo" userId="cb7569c43e46a33e" providerId="LiveId" clId="{C4DA11FF-1104-1C4E-9AA6-34A58BE1B866}" dt="2022-02-10T15:19:08.138" v="126" actId="1076"/>
        <pc:sldMkLst>
          <pc:docMk/>
          <pc:sldMk cId="1926283508" sldId="300"/>
        </pc:sldMkLst>
        <pc:spChg chg="del">
          <ac:chgData name="Filip Hrmo" userId="cb7569c43e46a33e" providerId="LiveId" clId="{C4DA11FF-1104-1C4E-9AA6-34A58BE1B866}" dt="2022-02-10T15:16:32.681" v="83" actId="478"/>
          <ac:spMkLst>
            <pc:docMk/>
            <pc:sldMk cId="1926283508" sldId="300"/>
            <ac:spMk id="9" creationId="{D10D5C59-01DF-8649-9AF2-05C6BC249D2D}"/>
          </ac:spMkLst>
        </pc:spChg>
        <pc:spChg chg="del">
          <ac:chgData name="Filip Hrmo" userId="cb7569c43e46a33e" providerId="LiveId" clId="{C4DA11FF-1104-1C4E-9AA6-34A58BE1B866}" dt="2022-02-10T15:16:42.161" v="86" actId="478"/>
          <ac:spMkLst>
            <pc:docMk/>
            <pc:sldMk cId="1926283508" sldId="300"/>
            <ac:spMk id="13" creationId="{87004543-CA34-5E4B-AE67-EEE45DA94B2C}"/>
          </ac:spMkLst>
        </pc:spChg>
        <pc:spChg chg="add mod">
          <ac:chgData name="Filip Hrmo" userId="cb7569c43e46a33e" providerId="LiveId" clId="{C4DA11FF-1104-1C4E-9AA6-34A58BE1B866}" dt="2022-02-10T15:18:47.382" v="95" actId="1035"/>
          <ac:spMkLst>
            <pc:docMk/>
            <pc:sldMk cId="1926283508" sldId="300"/>
            <ac:spMk id="15" creationId="{A2D44BA4-DD34-CA45-AC5C-49E7E74D7636}"/>
          </ac:spMkLst>
        </pc:spChg>
        <pc:spChg chg="add mod">
          <ac:chgData name="Filip Hrmo" userId="cb7569c43e46a33e" providerId="LiveId" clId="{C4DA11FF-1104-1C4E-9AA6-34A58BE1B866}" dt="2022-02-10T15:19:08.138" v="126" actId="1076"/>
          <ac:spMkLst>
            <pc:docMk/>
            <pc:sldMk cId="1926283508" sldId="300"/>
            <ac:spMk id="16" creationId="{0DE42E99-E017-1742-945B-84CC97E94030}"/>
          </ac:spMkLst>
        </pc:spChg>
        <pc:spChg chg="del">
          <ac:chgData name="Filip Hrmo" userId="cb7569c43e46a33e" providerId="LiveId" clId="{C4DA11FF-1104-1C4E-9AA6-34A58BE1B866}" dt="2022-02-10T15:16:30.533" v="82" actId="478"/>
          <ac:spMkLst>
            <pc:docMk/>
            <pc:sldMk cId="1926283508" sldId="300"/>
            <ac:spMk id="23" creationId="{43FE6EA0-8A7D-E94E-B3B7-F7E325B0F0D6}"/>
          </ac:spMkLst>
        </pc:spChg>
        <pc:spChg chg="del">
          <ac:chgData name="Filip Hrmo" userId="cb7569c43e46a33e" providerId="LiveId" clId="{C4DA11FF-1104-1C4E-9AA6-34A58BE1B866}" dt="2022-02-10T15:16:39.426" v="85" actId="478"/>
          <ac:spMkLst>
            <pc:docMk/>
            <pc:sldMk cId="1926283508" sldId="300"/>
            <ac:spMk id="27" creationId="{47181E86-A38D-D641-9AE3-8F3EDF5825CC}"/>
          </ac:spMkLst>
        </pc:spChg>
      </pc:sldChg>
      <pc:sldChg chg="delSp add mod delAnim">
        <pc:chgData name="Filip Hrmo" userId="cb7569c43e46a33e" providerId="LiveId" clId="{C4DA11FF-1104-1C4E-9AA6-34A58BE1B866}" dt="2022-02-10T15:18:37.382" v="88" actId="478"/>
        <pc:sldMkLst>
          <pc:docMk/>
          <pc:sldMk cId="2382835063" sldId="301"/>
        </pc:sldMkLst>
        <pc:spChg chg="del">
          <ac:chgData name="Filip Hrmo" userId="cb7569c43e46a33e" providerId="LiveId" clId="{C4DA11FF-1104-1C4E-9AA6-34A58BE1B866}" dt="2022-02-10T15:18:35.569" v="87" actId="478"/>
          <ac:spMkLst>
            <pc:docMk/>
            <pc:sldMk cId="2382835063" sldId="301"/>
            <ac:spMk id="11" creationId="{E6BA693C-5F69-B348-9697-946960D570C7}"/>
          </ac:spMkLst>
        </pc:spChg>
        <pc:spChg chg="del">
          <ac:chgData name="Filip Hrmo" userId="cb7569c43e46a33e" providerId="LiveId" clId="{C4DA11FF-1104-1C4E-9AA6-34A58BE1B866}" dt="2022-02-10T15:18:37.382" v="88" actId="478"/>
          <ac:spMkLst>
            <pc:docMk/>
            <pc:sldMk cId="2382835063" sldId="301"/>
            <ac:spMk id="24" creationId="{50CE8A4C-00F8-F042-BDD0-5150C015A399}"/>
          </ac:spMkLst>
        </pc:spChg>
      </pc:sldChg>
      <pc:sldChg chg="addSp delSp modSp add mod delAnim">
        <pc:chgData name="Filip Hrmo" userId="cb7569c43e46a33e" providerId="LiveId" clId="{C4DA11FF-1104-1C4E-9AA6-34A58BE1B866}" dt="2022-02-10T15:35:35.893" v="194" actId="1076"/>
        <pc:sldMkLst>
          <pc:docMk/>
          <pc:sldMk cId="899478427" sldId="302"/>
        </pc:sldMkLst>
        <pc:spChg chg="add del mod">
          <ac:chgData name="Filip Hrmo" userId="cb7569c43e46a33e" providerId="LiveId" clId="{C4DA11FF-1104-1C4E-9AA6-34A58BE1B866}" dt="2022-02-10T15:32:47.052" v="160" actId="478"/>
          <ac:spMkLst>
            <pc:docMk/>
            <pc:sldMk cId="899478427" sldId="302"/>
            <ac:spMk id="6" creationId="{C9EB53C5-4C68-294A-BEAE-25D4F09D8E76}"/>
          </ac:spMkLst>
        </pc:spChg>
        <pc:spChg chg="mod">
          <ac:chgData name="Filip Hrmo" userId="cb7569c43e46a33e" providerId="LiveId" clId="{C4DA11FF-1104-1C4E-9AA6-34A58BE1B866}" dt="2022-02-10T15:35:11.180" v="170" actId="14100"/>
          <ac:spMkLst>
            <pc:docMk/>
            <pc:sldMk cId="899478427" sldId="302"/>
            <ac:spMk id="8" creationId="{E903C0B4-D514-5748-ACA9-1612D3F25E59}"/>
          </ac:spMkLst>
        </pc:spChg>
        <pc:spChg chg="del">
          <ac:chgData name="Filip Hrmo" userId="cb7569c43e46a33e" providerId="LiveId" clId="{C4DA11FF-1104-1C4E-9AA6-34A58BE1B866}" dt="2022-02-10T15:32:44.943" v="159" actId="478"/>
          <ac:spMkLst>
            <pc:docMk/>
            <pc:sldMk cId="899478427" sldId="302"/>
            <ac:spMk id="11" creationId="{6112CA3E-C455-4641-AEA3-C4DC72821963}"/>
          </ac:spMkLst>
        </pc:spChg>
        <pc:spChg chg="mod">
          <ac:chgData name="Filip Hrmo" userId="cb7569c43e46a33e" providerId="LiveId" clId="{C4DA11FF-1104-1C4E-9AA6-34A58BE1B866}" dt="2022-02-10T15:35:35.893" v="194" actId="1076"/>
          <ac:spMkLst>
            <pc:docMk/>
            <pc:sldMk cId="899478427" sldId="302"/>
            <ac:spMk id="12" creationId="{D9C0EC11-E873-3849-BD27-24294FB1E749}"/>
          </ac:spMkLst>
        </pc:spChg>
        <pc:picChg chg="add del mod">
          <ac:chgData name="Filip Hrmo" userId="cb7569c43e46a33e" providerId="LiveId" clId="{C4DA11FF-1104-1C4E-9AA6-34A58BE1B866}" dt="2022-02-10T15:35:05.863" v="169" actId="478"/>
          <ac:picMkLst>
            <pc:docMk/>
            <pc:sldMk cId="899478427" sldId="302"/>
            <ac:picMk id="3" creationId="{3D532884-F0BA-674D-9511-5CB8145634FB}"/>
          </ac:picMkLst>
        </pc:picChg>
        <pc:picChg chg="del">
          <ac:chgData name="Filip Hrmo" userId="cb7569c43e46a33e" providerId="LiveId" clId="{C4DA11FF-1104-1C4E-9AA6-34A58BE1B866}" dt="2022-02-10T15:32:42.709" v="158" actId="478"/>
          <ac:picMkLst>
            <pc:docMk/>
            <pc:sldMk cId="899478427" sldId="302"/>
            <ac:picMk id="5" creationId="{446F23FB-89BF-1D44-858C-AFA0C691B3C0}"/>
          </ac:picMkLst>
        </pc:picChg>
        <pc:picChg chg="add mod">
          <ac:chgData name="Filip Hrmo" userId="cb7569c43e46a33e" providerId="LiveId" clId="{C4DA11FF-1104-1C4E-9AA6-34A58BE1B866}" dt="2022-02-10T15:35:04.920" v="168"/>
          <ac:picMkLst>
            <pc:docMk/>
            <pc:sldMk cId="899478427" sldId="302"/>
            <ac:picMk id="9" creationId="{AC385916-0FB2-C944-9895-7B75FA6D0B65}"/>
          </ac:picMkLst>
        </pc:picChg>
      </pc:sldChg>
      <pc:sldChg chg="addSp delSp modSp add mod addAnim delAnim">
        <pc:chgData name="Filip Hrmo" userId="cb7569c43e46a33e" providerId="LiveId" clId="{C4DA11FF-1104-1C4E-9AA6-34A58BE1B866}" dt="2022-02-10T15:36:12.606" v="206" actId="478"/>
        <pc:sldMkLst>
          <pc:docMk/>
          <pc:sldMk cId="4169727857" sldId="303"/>
        </pc:sldMkLst>
        <pc:spChg chg="mod">
          <ac:chgData name="Filip Hrmo" userId="cb7569c43e46a33e" providerId="LiveId" clId="{C4DA11FF-1104-1C4E-9AA6-34A58BE1B866}" dt="2022-02-10T15:36:02.957" v="202" actId="14100"/>
          <ac:spMkLst>
            <pc:docMk/>
            <pc:sldMk cId="4169727857" sldId="303"/>
            <ac:spMk id="9" creationId="{E0DC371D-4A00-7D4C-B79F-71EA05F2ADEC}"/>
          </ac:spMkLst>
        </pc:spChg>
        <pc:spChg chg="del">
          <ac:chgData name="Filip Hrmo" userId="cb7569c43e46a33e" providerId="LiveId" clId="{C4DA11FF-1104-1C4E-9AA6-34A58BE1B866}" dt="2022-02-10T15:35:54.418" v="198" actId="478"/>
          <ac:spMkLst>
            <pc:docMk/>
            <pc:sldMk cId="4169727857" sldId="303"/>
            <ac:spMk id="16" creationId="{5A53BECD-7EAE-E340-AE89-86AED6D14728}"/>
          </ac:spMkLst>
        </pc:spChg>
        <pc:spChg chg="add del">
          <ac:chgData name="Filip Hrmo" userId="cb7569c43e46a33e" providerId="LiveId" clId="{C4DA11FF-1104-1C4E-9AA6-34A58BE1B866}" dt="2022-02-10T15:36:12.606" v="206" actId="478"/>
          <ac:spMkLst>
            <pc:docMk/>
            <pc:sldMk cId="4169727857" sldId="303"/>
            <ac:spMk id="18" creationId="{D182ED62-8491-F449-9CA8-DCA7D4913BB9}"/>
          </ac:spMkLst>
        </pc:spChg>
        <pc:picChg chg="mod">
          <ac:chgData name="Filip Hrmo" userId="cb7569c43e46a33e" providerId="LiveId" clId="{C4DA11FF-1104-1C4E-9AA6-34A58BE1B866}" dt="2022-02-10T15:35:56.942" v="200" actId="1076"/>
          <ac:picMkLst>
            <pc:docMk/>
            <pc:sldMk cId="4169727857" sldId="303"/>
            <ac:picMk id="5" creationId="{5BD36E2E-7016-2E4B-AA1E-6B30A295312F}"/>
          </ac:picMkLst>
        </pc:picChg>
      </pc:sldChg>
      <pc:sldChg chg="delSp modSp add mod delAnim">
        <pc:chgData name="Filip Hrmo" userId="cb7569c43e46a33e" providerId="LiveId" clId="{C4DA11FF-1104-1C4E-9AA6-34A58BE1B866}" dt="2022-02-10T15:36:19.675" v="209" actId="478"/>
        <pc:sldMkLst>
          <pc:docMk/>
          <pc:sldMk cId="2618952423" sldId="304"/>
        </pc:sldMkLst>
        <pc:spChg chg="mod">
          <ac:chgData name="Filip Hrmo" userId="cb7569c43e46a33e" providerId="LiveId" clId="{C4DA11FF-1104-1C4E-9AA6-34A58BE1B866}" dt="2022-02-10T15:36:18.453" v="208" actId="14100"/>
          <ac:spMkLst>
            <pc:docMk/>
            <pc:sldMk cId="2618952423" sldId="304"/>
            <ac:spMk id="9" creationId="{E0DC371D-4A00-7D4C-B79F-71EA05F2ADEC}"/>
          </ac:spMkLst>
        </pc:spChg>
        <pc:spChg chg="del">
          <ac:chgData name="Filip Hrmo" userId="cb7569c43e46a33e" providerId="LiveId" clId="{C4DA11FF-1104-1C4E-9AA6-34A58BE1B866}" dt="2022-02-10T15:36:19.675" v="209" actId="478"/>
          <ac:spMkLst>
            <pc:docMk/>
            <pc:sldMk cId="2618952423" sldId="304"/>
            <ac:spMk id="17" creationId="{C7BFA5EA-2366-9B4F-9BD1-B58E05FBFA85}"/>
          </ac:spMkLst>
        </pc:spChg>
      </pc:sldChg>
      <pc:sldChg chg="delSp modSp add mod delAnim">
        <pc:chgData name="Filip Hrmo" userId="cb7569c43e46a33e" providerId="LiveId" clId="{C4DA11FF-1104-1C4E-9AA6-34A58BE1B866}" dt="2022-02-10T15:38:00.325" v="225" actId="478"/>
        <pc:sldMkLst>
          <pc:docMk/>
          <pc:sldMk cId="3361507680" sldId="305"/>
        </pc:sldMkLst>
        <pc:spChg chg="mod">
          <ac:chgData name="Filip Hrmo" userId="cb7569c43e46a33e" providerId="LiveId" clId="{C4DA11FF-1104-1C4E-9AA6-34A58BE1B866}" dt="2022-02-10T15:37:57.108" v="223" actId="14100"/>
          <ac:spMkLst>
            <pc:docMk/>
            <pc:sldMk cId="3361507680" sldId="305"/>
            <ac:spMk id="9" creationId="{829D7A3A-F3FA-9E4F-8BF2-F01D94AAF958}"/>
          </ac:spMkLst>
        </pc:spChg>
        <pc:spChg chg="del">
          <ac:chgData name="Filip Hrmo" userId="cb7569c43e46a33e" providerId="LiveId" clId="{C4DA11FF-1104-1C4E-9AA6-34A58BE1B866}" dt="2022-02-10T15:37:58.510" v="224" actId="478"/>
          <ac:spMkLst>
            <pc:docMk/>
            <pc:sldMk cId="3361507680" sldId="305"/>
            <ac:spMk id="13" creationId="{50A9F87C-C85D-B74C-BC06-6388B39B78F3}"/>
          </ac:spMkLst>
        </pc:spChg>
        <pc:spChg chg="del">
          <ac:chgData name="Filip Hrmo" userId="cb7569c43e46a33e" providerId="LiveId" clId="{C4DA11FF-1104-1C4E-9AA6-34A58BE1B866}" dt="2022-02-10T15:38:00.325" v="225" actId="478"/>
          <ac:spMkLst>
            <pc:docMk/>
            <pc:sldMk cId="3361507680" sldId="305"/>
            <ac:spMk id="15" creationId="{0165C929-BA8F-064C-B498-1C3571187D52}"/>
          </ac:spMkLst>
        </pc:spChg>
      </pc:sldChg>
      <pc:sldChg chg="delSp modSp add mod ord delAnim">
        <pc:chgData name="Filip Hrmo" userId="cb7569c43e46a33e" providerId="LiveId" clId="{C4DA11FF-1104-1C4E-9AA6-34A58BE1B866}" dt="2022-02-10T15:37:48.933" v="220" actId="20578"/>
        <pc:sldMkLst>
          <pc:docMk/>
          <pc:sldMk cId="3985786133" sldId="306"/>
        </pc:sldMkLst>
        <pc:spChg chg="mod">
          <ac:chgData name="Filip Hrmo" userId="cb7569c43e46a33e" providerId="LiveId" clId="{C4DA11FF-1104-1C4E-9AA6-34A58BE1B866}" dt="2022-02-10T15:37:40.217" v="218" actId="14100"/>
          <ac:spMkLst>
            <pc:docMk/>
            <pc:sldMk cId="3985786133" sldId="306"/>
            <ac:spMk id="9" creationId="{829D7A3A-F3FA-9E4F-8BF2-F01D94AAF958}"/>
          </ac:spMkLst>
        </pc:spChg>
        <pc:spChg chg="del">
          <ac:chgData name="Filip Hrmo" userId="cb7569c43e46a33e" providerId="LiveId" clId="{C4DA11FF-1104-1C4E-9AA6-34A58BE1B866}" dt="2022-02-10T15:37:33.670" v="216" actId="478"/>
          <ac:spMkLst>
            <pc:docMk/>
            <pc:sldMk cId="3985786133" sldId="306"/>
            <ac:spMk id="13" creationId="{50A9F87C-C85D-B74C-BC06-6388B39B78F3}"/>
          </ac:spMkLst>
        </pc:spChg>
        <pc:spChg chg="del">
          <ac:chgData name="Filip Hrmo" userId="cb7569c43e46a33e" providerId="LiveId" clId="{C4DA11FF-1104-1C4E-9AA6-34A58BE1B866}" dt="2022-02-10T15:37:41.730" v="219" actId="478"/>
          <ac:spMkLst>
            <pc:docMk/>
            <pc:sldMk cId="3985786133" sldId="306"/>
            <ac:spMk id="17" creationId="{93847351-8038-6248-862F-DB95A4276A61}"/>
          </ac:spMkLst>
        </pc:spChg>
      </pc:sldChg>
      <pc:sldChg chg="delSp modSp add mod delAnim">
        <pc:chgData name="Filip Hrmo" userId="cb7569c43e46a33e" providerId="LiveId" clId="{C4DA11FF-1104-1C4E-9AA6-34A58BE1B866}" dt="2022-02-10T15:38:21.117" v="232" actId="478"/>
        <pc:sldMkLst>
          <pc:docMk/>
          <pc:sldMk cId="2021063292" sldId="307"/>
        </pc:sldMkLst>
        <pc:spChg chg="mod">
          <ac:chgData name="Filip Hrmo" userId="cb7569c43e46a33e" providerId="LiveId" clId="{C4DA11FF-1104-1C4E-9AA6-34A58BE1B866}" dt="2022-02-10T15:38:18.659" v="231" actId="14100"/>
          <ac:spMkLst>
            <pc:docMk/>
            <pc:sldMk cId="2021063292" sldId="307"/>
            <ac:spMk id="10" creationId="{5DE20D4E-E1A4-9F44-B66A-0B89570B0EE9}"/>
          </ac:spMkLst>
        </pc:spChg>
        <pc:spChg chg="del">
          <ac:chgData name="Filip Hrmo" userId="cb7569c43e46a33e" providerId="LiveId" clId="{C4DA11FF-1104-1C4E-9AA6-34A58BE1B866}" dt="2022-02-10T15:38:21.117" v="232" actId="478"/>
          <ac:spMkLst>
            <pc:docMk/>
            <pc:sldMk cId="2021063292" sldId="307"/>
            <ac:spMk id="17" creationId="{CF6C054F-ECC0-BC46-B74E-1260C528293F}"/>
          </ac:spMkLst>
        </pc:spChg>
      </pc:sldChg>
      <pc:sldChg chg="delSp modSp add mod delAnim">
        <pc:chgData name="Filip Hrmo" userId="cb7569c43e46a33e" providerId="LiveId" clId="{C4DA11FF-1104-1C4E-9AA6-34A58BE1B866}" dt="2022-02-10T15:38:33.318" v="236" actId="478"/>
        <pc:sldMkLst>
          <pc:docMk/>
          <pc:sldMk cId="2879642708" sldId="308"/>
        </pc:sldMkLst>
        <pc:spChg chg="mod">
          <ac:chgData name="Filip Hrmo" userId="cb7569c43e46a33e" providerId="LiveId" clId="{C4DA11FF-1104-1C4E-9AA6-34A58BE1B866}" dt="2022-02-10T15:38:29.377" v="234" actId="14100"/>
          <ac:spMkLst>
            <pc:docMk/>
            <pc:sldMk cId="2879642708" sldId="308"/>
            <ac:spMk id="10" creationId="{5DE20D4E-E1A4-9F44-B66A-0B89570B0EE9}"/>
          </ac:spMkLst>
        </pc:spChg>
        <pc:spChg chg="del">
          <ac:chgData name="Filip Hrmo" userId="cb7569c43e46a33e" providerId="LiveId" clId="{C4DA11FF-1104-1C4E-9AA6-34A58BE1B866}" dt="2022-02-10T15:38:33.318" v="236" actId="478"/>
          <ac:spMkLst>
            <pc:docMk/>
            <pc:sldMk cId="2879642708" sldId="308"/>
            <ac:spMk id="17" creationId="{CF6C054F-ECC0-BC46-B74E-1260C528293F}"/>
          </ac:spMkLst>
        </pc:spChg>
        <pc:spChg chg="del">
          <ac:chgData name="Filip Hrmo" userId="cb7569c43e46a33e" providerId="LiveId" clId="{C4DA11FF-1104-1C4E-9AA6-34A58BE1B866}" dt="2022-02-10T15:38:31.798" v="235" actId="478"/>
          <ac:spMkLst>
            <pc:docMk/>
            <pc:sldMk cId="2879642708" sldId="308"/>
            <ac:spMk id="18" creationId="{CD487792-7C83-DD48-895F-58680AC9BDA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2BAFC-B1F0-BE45-92C8-EA5604035F7E}" type="datetimeFigureOut">
              <a:rPr lang="sk-SK" smtClean="0"/>
              <a:t>11.2.22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2C962-B502-7640-9311-5141516A75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744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5332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558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5664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7958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8180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9881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4234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62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1573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9686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607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0156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9535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1972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0487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26046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2327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47369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17086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01665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55044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9787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92753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37886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40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78389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41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21266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42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88923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43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8995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206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1967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8361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5608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0410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738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5C30B5-0762-3347-A546-233EB17B37F9}" type="datetimeFigureOut">
              <a:rPr lang="sk-SK" smtClean="0"/>
              <a:t>11.2.22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37463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30B5-0762-3347-A546-233EB17B37F9}" type="datetimeFigureOut">
              <a:rPr lang="sk-SK" smtClean="0"/>
              <a:t>11.2.22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934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30B5-0762-3347-A546-233EB17B37F9}" type="datetimeFigureOut">
              <a:rPr lang="sk-SK" smtClean="0"/>
              <a:t>11.2.22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784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30B5-0762-3347-A546-233EB17B37F9}" type="datetimeFigureOut">
              <a:rPr lang="sk-SK" smtClean="0"/>
              <a:t>11.2.22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147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5C30B5-0762-3347-A546-233EB17B37F9}" type="datetimeFigureOut">
              <a:rPr lang="sk-SK" smtClean="0"/>
              <a:t>11.2.22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92527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30B5-0762-3347-A546-233EB17B37F9}" type="datetimeFigureOut">
              <a:rPr lang="sk-SK" smtClean="0"/>
              <a:t>11.2.22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563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30B5-0762-3347-A546-233EB17B37F9}" type="datetimeFigureOut">
              <a:rPr lang="sk-SK" smtClean="0"/>
              <a:t>11.2.22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467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30B5-0762-3347-A546-233EB17B37F9}" type="datetimeFigureOut">
              <a:rPr lang="sk-SK" smtClean="0"/>
              <a:t>11.2.22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408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30B5-0762-3347-A546-233EB17B37F9}" type="datetimeFigureOut">
              <a:rPr lang="sk-SK" smtClean="0"/>
              <a:t>11.2.22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594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5C30B5-0762-3347-A546-233EB17B37F9}" type="datetimeFigureOut">
              <a:rPr lang="sk-SK" smtClean="0"/>
              <a:t>11.2.22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615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5C30B5-0762-3347-A546-233EB17B37F9}" type="datetimeFigureOut">
              <a:rPr lang="sk-SK" smtClean="0"/>
              <a:t>11.2.22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71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75C30B5-0762-3347-A546-233EB17B37F9}" type="datetimeFigureOut">
              <a:rPr lang="sk-SK" smtClean="0"/>
              <a:t>11.2.22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160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35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49" name="Rectangle 39">
            <a:extLst>
              <a:ext uri="{FF2B5EF4-FFF2-40B4-BE49-F238E27FC236}">
                <a16:creationId xmlns:a16="http://schemas.microsoft.com/office/drawing/2014/main" id="{CC30DECA-E52C-4D56-96B9-718590A2E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1">
            <a:extLst>
              <a:ext uri="{FF2B5EF4-FFF2-40B4-BE49-F238E27FC236}">
                <a16:creationId xmlns:a16="http://schemas.microsoft.com/office/drawing/2014/main" id="{7A046A95-1E4D-4EAE-9146-822CF94F0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E94C9933-93E1-43FF-8BC2-8F0B7794D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B3AA8CBD-7A2E-4084-A09F-484D16658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10134C-5B98-DE48-92A2-FC27A7569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669" y="1480930"/>
            <a:ext cx="8447964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cap="all"/>
              <a:t>3K pos</a:t>
            </a:r>
            <a:endParaRPr lang="en-US" sz="6600" cap="all" dirty="0"/>
          </a:p>
        </p:txBody>
      </p:sp>
    </p:spTree>
    <p:extLst>
      <p:ext uri="{BB962C8B-B14F-4D97-AF65-F5344CB8AC3E}">
        <p14:creationId xmlns:p14="http://schemas.microsoft.com/office/powerpoint/2010/main" val="272632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1AF65D6-8802-A74A-ABCD-1F8DE3F03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158" y="681737"/>
            <a:ext cx="2902648" cy="5160263"/>
          </a:xfrm>
          <a:prstGeom prst="rect">
            <a:avLst/>
          </a:prstGeom>
        </p:spPr>
      </p:pic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F0CAA01A-E24E-1545-AFCC-9741092A118A}"/>
              </a:ext>
            </a:extLst>
          </p:cNvPr>
          <p:cNvSpPr/>
          <p:nvPr/>
        </p:nvSpPr>
        <p:spPr>
          <a:xfrm>
            <a:off x="1993638" y="3937000"/>
            <a:ext cx="2589883" cy="930728"/>
          </a:xfrm>
          <a:prstGeom prst="wedgeRoundRectCallout">
            <a:avLst>
              <a:gd name="adj1" fmla="val 55727"/>
              <a:gd name="adj2" fmla="val -2171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Zvoľte si nastavenie zobrazenia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437B3EB-B392-4542-ACEA-FEA73F12EC7A}"/>
              </a:ext>
            </a:extLst>
          </p:cNvPr>
          <p:cNvSpPr/>
          <p:nvPr/>
        </p:nvSpPr>
        <p:spPr>
          <a:xfrm>
            <a:off x="4789431" y="3755527"/>
            <a:ext cx="2613138" cy="9202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33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11B3D3-F5EF-6445-9E5C-C64610334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451" y="630605"/>
            <a:ext cx="2990604" cy="5659743"/>
          </a:xfrm>
          <a:prstGeom prst="rect">
            <a:avLst/>
          </a:prstGeom>
        </p:spPr>
      </p:pic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43FE6EA0-8A7D-E94E-B3B7-F7E325B0F0D6}"/>
              </a:ext>
            </a:extLst>
          </p:cNvPr>
          <p:cNvSpPr/>
          <p:nvPr/>
        </p:nvSpPr>
        <p:spPr>
          <a:xfrm>
            <a:off x="2098461" y="1249539"/>
            <a:ext cx="2357267" cy="930728"/>
          </a:xfrm>
          <a:prstGeom prst="wedgeRoundRectCallout">
            <a:avLst>
              <a:gd name="adj1" fmla="val 56696"/>
              <a:gd name="adj2" fmla="val -2414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„EKASA“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0D5C59-01DF-8649-9AF2-05C6BC249D2D}"/>
              </a:ext>
            </a:extLst>
          </p:cNvPr>
          <p:cNvSpPr/>
          <p:nvPr/>
        </p:nvSpPr>
        <p:spPr>
          <a:xfrm>
            <a:off x="5515574" y="1322250"/>
            <a:ext cx="1120358" cy="4412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09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11B3D3-F5EF-6445-9E5C-C64610334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451" y="630605"/>
            <a:ext cx="2990604" cy="5659743"/>
          </a:xfrm>
          <a:prstGeom prst="rect">
            <a:avLst/>
          </a:prstGeom>
        </p:spPr>
      </p:pic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50CE8A4C-00F8-F042-BDD0-5150C015A399}"/>
              </a:ext>
            </a:extLst>
          </p:cNvPr>
          <p:cNvSpPr/>
          <p:nvPr/>
        </p:nvSpPr>
        <p:spPr>
          <a:xfrm>
            <a:off x="7881242" y="2598821"/>
            <a:ext cx="2441853" cy="1518895"/>
          </a:xfrm>
          <a:prstGeom prst="wedgeRoundRectCallout">
            <a:avLst>
              <a:gd name="adj1" fmla="val -57735"/>
              <a:gd name="adj2" fmla="val -20483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Tu môžete nastaviť hlavičku a p</a:t>
            </a:r>
            <a:r>
              <a:rPr lang="en-GB" dirty="0" err="1"/>
              <a:t>ä</a:t>
            </a:r>
            <a:r>
              <a:rPr lang="sk-SK" dirty="0" err="1"/>
              <a:t>tičku</a:t>
            </a:r>
            <a:r>
              <a:rPr lang="sk-SK" dirty="0"/>
              <a:t> na doklad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6BA693C-5F69-B348-9697-946960D570C7}"/>
              </a:ext>
            </a:extLst>
          </p:cNvPr>
          <p:cNvSpPr/>
          <p:nvPr/>
        </p:nvSpPr>
        <p:spPr>
          <a:xfrm>
            <a:off x="4529766" y="2820305"/>
            <a:ext cx="3061536" cy="7839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2D44BA4-DD34-CA45-AC5C-49E7E74D7636}"/>
              </a:ext>
            </a:extLst>
          </p:cNvPr>
          <p:cNvSpPr/>
          <p:nvPr/>
        </p:nvSpPr>
        <p:spPr>
          <a:xfrm>
            <a:off x="4509518" y="1779047"/>
            <a:ext cx="3081783" cy="7839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0DE42E99-E017-1742-945B-84CC97E94030}"/>
              </a:ext>
            </a:extLst>
          </p:cNvPr>
          <p:cNvSpPr/>
          <p:nvPr/>
        </p:nvSpPr>
        <p:spPr>
          <a:xfrm>
            <a:off x="1829159" y="1693367"/>
            <a:ext cx="2441853" cy="1518895"/>
          </a:xfrm>
          <a:prstGeom prst="wedgeRoundRectCallout">
            <a:avLst>
              <a:gd name="adj1" fmla="val 56442"/>
              <a:gd name="adj2" fmla="val -21073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Tu môžete nastaviť </a:t>
            </a:r>
            <a:r>
              <a:rPr lang="en-US" dirty="0" err="1"/>
              <a:t>Ekasa</a:t>
            </a:r>
            <a:r>
              <a:rPr lang="en-US" dirty="0"/>
              <a:t> IP a </a:t>
            </a:r>
            <a:r>
              <a:rPr lang="en-US" dirty="0" err="1"/>
              <a:t>Ekasa</a:t>
            </a:r>
            <a:r>
              <a:rPr lang="en-US" dirty="0"/>
              <a:t> port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2628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11B3D3-F5EF-6445-9E5C-C64610334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451" y="630605"/>
            <a:ext cx="2990604" cy="5659743"/>
          </a:xfrm>
          <a:prstGeom prst="rect">
            <a:avLst/>
          </a:prstGeom>
        </p:spPr>
      </p:pic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47181E86-A38D-D641-9AE3-8F3EDF5825CC}"/>
              </a:ext>
            </a:extLst>
          </p:cNvPr>
          <p:cNvSpPr/>
          <p:nvPr/>
        </p:nvSpPr>
        <p:spPr>
          <a:xfrm>
            <a:off x="4793641" y="4448948"/>
            <a:ext cx="2357267" cy="930728"/>
          </a:xfrm>
          <a:prstGeom prst="wedgeRoundRectCallout">
            <a:avLst>
              <a:gd name="adj1" fmla="val 20956"/>
              <a:gd name="adj2" fmla="val -70047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„Uložiť“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7004543-CA34-5E4B-AE67-EEE45DA94B2C}"/>
              </a:ext>
            </a:extLst>
          </p:cNvPr>
          <p:cNvSpPr/>
          <p:nvPr/>
        </p:nvSpPr>
        <p:spPr>
          <a:xfrm>
            <a:off x="5247867" y="3690555"/>
            <a:ext cx="2127163" cy="4271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283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C2B4A13-0632-456F-A66A-2D0CDB9D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68A552-34C4-41D2-A36B-9E86EC569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8BE655E-142C-41C9-895E-54D55EDDA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D23FF-D5E1-AF42-92A7-A97B99D7F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06" y="1086143"/>
            <a:ext cx="9969910" cy="3540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/>
              <a:t>Cenníky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8CC593-9FF4-46EF-81AE-2D26922F1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6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14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id="{042239F2-317E-8346-9287-BD4FC787B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356" y="584388"/>
            <a:ext cx="3015288" cy="5689224"/>
          </a:xfrm>
          <a:prstGeom prst="rect">
            <a:avLst/>
          </a:prstGeom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E9B1DC91-7CA6-9D44-B5E9-898CC4F4E9E0}"/>
              </a:ext>
            </a:extLst>
          </p:cNvPr>
          <p:cNvSpPr/>
          <p:nvPr/>
        </p:nvSpPr>
        <p:spPr>
          <a:xfrm>
            <a:off x="7603644" y="3533574"/>
            <a:ext cx="2758901" cy="930728"/>
          </a:xfrm>
          <a:prstGeom prst="wedgeRoundRectCallout">
            <a:avLst>
              <a:gd name="adj1" fmla="val -56020"/>
              <a:gd name="adj2" fmla="val -2041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„Cenníky“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648AAA7-DE12-1E47-B50D-9E95AA0398D7}"/>
              </a:ext>
            </a:extLst>
          </p:cNvPr>
          <p:cNvSpPr/>
          <p:nvPr/>
        </p:nvSpPr>
        <p:spPr>
          <a:xfrm>
            <a:off x="5306518" y="3642610"/>
            <a:ext cx="2113612" cy="4497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916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E795E92-502E-E248-81C2-EC25DEA2C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1034" y="611226"/>
            <a:ext cx="3189932" cy="5635548"/>
          </a:xfrm>
        </p:spPr>
      </p:pic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3543E678-4385-4E45-B431-151F76032869}"/>
              </a:ext>
            </a:extLst>
          </p:cNvPr>
          <p:cNvSpPr/>
          <p:nvPr/>
        </p:nvSpPr>
        <p:spPr>
          <a:xfrm>
            <a:off x="5337920" y="1786612"/>
            <a:ext cx="2591552" cy="912920"/>
          </a:xfrm>
          <a:prstGeom prst="wedgeRoundRectCallout">
            <a:avLst>
              <a:gd name="adj1" fmla="val 19332"/>
              <a:gd name="adj2" fmla="val -91774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stiahnete cenník zo serveru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F5C7A8C-707B-C446-BEB9-541308B30A27}"/>
              </a:ext>
            </a:extLst>
          </p:cNvPr>
          <p:cNvSpPr/>
          <p:nvPr/>
        </p:nvSpPr>
        <p:spPr>
          <a:xfrm>
            <a:off x="6869799" y="929390"/>
            <a:ext cx="475381" cy="3775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D8B17A7-A0DD-B245-BD09-13C9D0584F00}"/>
              </a:ext>
            </a:extLst>
          </p:cNvPr>
          <p:cNvSpPr/>
          <p:nvPr/>
        </p:nvSpPr>
        <p:spPr>
          <a:xfrm>
            <a:off x="7993935" y="721133"/>
            <a:ext cx="2844757" cy="1170837"/>
          </a:xfrm>
          <a:prstGeom prst="wedgeRoundRectCallout">
            <a:avLst>
              <a:gd name="adj1" fmla="val -57814"/>
              <a:gd name="adj2" fmla="val -2047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otvoríte rozšírene nastavenia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0E23C60-1DCF-834D-BC15-7DB24800D914}"/>
              </a:ext>
            </a:extLst>
          </p:cNvPr>
          <p:cNvSpPr/>
          <p:nvPr/>
        </p:nvSpPr>
        <p:spPr>
          <a:xfrm>
            <a:off x="7388479" y="929014"/>
            <a:ext cx="237896" cy="3775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164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02258E-8960-B741-AD5D-A606FD608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E3A02C-7834-1645-B5D4-8696BBB5E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C9ABE1-7156-7840-BC74-3DAF7A48E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1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052B127-6EB0-7642-87E4-0F124F919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2872" y="751079"/>
            <a:ext cx="2830022" cy="5355841"/>
          </a:xfrm>
        </p:spPr>
      </p:pic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B5983B17-7367-134F-8CE3-4C37248DFE80}"/>
              </a:ext>
            </a:extLst>
          </p:cNvPr>
          <p:cNvSpPr/>
          <p:nvPr/>
        </p:nvSpPr>
        <p:spPr>
          <a:xfrm>
            <a:off x="7827661" y="1684466"/>
            <a:ext cx="3191634" cy="912920"/>
          </a:xfrm>
          <a:prstGeom prst="wedgeRoundRectCallout">
            <a:avLst>
              <a:gd name="adj1" fmla="val -56020"/>
              <a:gd name="adj2" fmla="val -18774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si vyberiete iný cenník ako prednastavený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DCF7700-73AE-4D4D-BFFD-E2600D2600DC}"/>
              </a:ext>
            </a:extLst>
          </p:cNvPr>
          <p:cNvSpPr/>
          <p:nvPr/>
        </p:nvSpPr>
        <p:spPr>
          <a:xfrm>
            <a:off x="5563893" y="1763388"/>
            <a:ext cx="1949002" cy="3775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441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2B4A13-0632-456F-A66A-2D0CDB9D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568A552-34C4-41D2-A36B-9E86EC569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BE655E-142C-41C9-895E-54D55EDDA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D23FF-D5E1-AF42-92A7-A97B99D7F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06" y="1086143"/>
            <a:ext cx="9969910" cy="3540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 dirty="0" err="1"/>
              <a:t>Predaj</a:t>
            </a:r>
            <a:endParaRPr lang="en-US" sz="7200" cap="al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8CC593-9FF4-46EF-81AE-2D26922F1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55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14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id="{042239F2-317E-8346-9287-BD4FC787B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4301" y="627375"/>
            <a:ext cx="2963398" cy="5603249"/>
          </a:xfrm>
        </p:spPr>
      </p:pic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315C0623-74B9-2548-81C4-812656D54EC2}"/>
              </a:ext>
            </a:extLst>
          </p:cNvPr>
          <p:cNvSpPr/>
          <p:nvPr/>
        </p:nvSpPr>
        <p:spPr>
          <a:xfrm>
            <a:off x="7727575" y="1719166"/>
            <a:ext cx="2357267" cy="930728"/>
          </a:xfrm>
          <a:prstGeom prst="wedgeRoundRectCallout">
            <a:avLst>
              <a:gd name="adj1" fmla="val -56140"/>
              <a:gd name="adj2" fmla="val -2041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„Predaj“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2873CF3-4474-9346-AF33-26F9C97A2B8D}"/>
              </a:ext>
            </a:extLst>
          </p:cNvPr>
          <p:cNvSpPr/>
          <p:nvPr/>
        </p:nvSpPr>
        <p:spPr>
          <a:xfrm>
            <a:off x="5328989" y="1840866"/>
            <a:ext cx="2054450" cy="411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001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C2B4A13-0632-456F-A66A-2D0CDB9D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568A552-34C4-41D2-A36B-9E86EC569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8BE655E-142C-41C9-895E-54D55EDDA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18DC5-4539-C047-97C0-48414D50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06" y="1086143"/>
            <a:ext cx="9969910" cy="3540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/>
              <a:t>Nastavenia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8CC593-9FF4-46EF-81AE-2D26922F1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7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4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Content Placeholder 2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30C81741-EEDF-F744-A82C-98925DB9E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66556" y="651890"/>
            <a:ext cx="2948626" cy="5554220"/>
          </a:xfrm>
        </p:spPr>
      </p:pic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CFFD33BE-A9F0-3743-BCD1-FF9579DE4C85}"/>
              </a:ext>
            </a:extLst>
          </p:cNvPr>
          <p:cNvSpPr/>
          <p:nvPr/>
        </p:nvSpPr>
        <p:spPr>
          <a:xfrm>
            <a:off x="2142068" y="1691088"/>
            <a:ext cx="2445228" cy="1120062"/>
          </a:xfrm>
          <a:prstGeom prst="wedgeRoundRectCallout">
            <a:avLst>
              <a:gd name="adj1" fmla="val 55915"/>
              <a:gd name="adj2" fmla="val -2243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na položku môžete upraviť cenu, zľavu, počet atď.</a:t>
            </a:r>
          </a:p>
        </p:txBody>
      </p:sp>
      <p:sp>
        <p:nvSpPr>
          <p:cNvPr id="42" name="Rounded Rectangular Callout 41">
            <a:extLst>
              <a:ext uri="{FF2B5EF4-FFF2-40B4-BE49-F238E27FC236}">
                <a16:creationId xmlns:a16="http://schemas.microsoft.com/office/drawing/2014/main" id="{61D355DF-7402-FB48-AB6F-3B0CA0C3139C}"/>
              </a:ext>
            </a:extLst>
          </p:cNvPr>
          <p:cNvSpPr/>
          <p:nvPr/>
        </p:nvSpPr>
        <p:spPr>
          <a:xfrm>
            <a:off x="2359244" y="4046850"/>
            <a:ext cx="2357267" cy="930728"/>
          </a:xfrm>
          <a:prstGeom prst="wedgeRoundRectCallout">
            <a:avLst>
              <a:gd name="adj1" fmla="val 56607"/>
              <a:gd name="adj2" fmla="val -2198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Cenníkové položky</a:t>
            </a:r>
          </a:p>
        </p:txBody>
      </p:sp>
      <p:sp>
        <p:nvSpPr>
          <p:cNvPr id="43" name="Rounded Rectangular Callout 42">
            <a:extLst>
              <a:ext uri="{FF2B5EF4-FFF2-40B4-BE49-F238E27FC236}">
                <a16:creationId xmlns:a16="http://schemas.microsoft.com/office/drawing/2014/main" id="{1C7905BD-8CBB-FF44-82CF-99B94A2EE687}"/>
              </a:ext>
            </a:extLst>
          </p:cNvPr>
          <p:cNvSpPr/>
          <p:nvPr/>
        </p:nvSpPr>
        <p:spPr>
          <a:xfrm>
            <a:off x="7272375" y="4443863"/>
            <a:ext cx="2357267" cy="930728"/>
          </a:xfrm>
          <a:prstGeom prst="wedgeRoundRectCallout">
            <a:avLst>
              <a:gd name="adj1" fmla="val -57473"/>
              <a:gd name="adj2" fmla="val -1995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Cenníkové kategórie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D657C472-D5ED-7746-A9C3-C9F7A01526C5}"/>
              </a:ext>
            </a:extLst>
          </p:cNvPr>
          <p:cNvSpPr/>
          <p:nvPr/>
        </p:nvSpPr>
        <p:spPr>
          <a:xfrm>
            <a:off x="4716509" y="2287014"/>
            <a:ext cx="6809744" cy="930728"/>
          </a:xfrm>
          <a:prstGeom prst="wedgeRoundRectCallout">
            <a:avLst>
              <a:gd name="adj1" fmla="val -20311"/>
              <a:gd name="adj2" fmla="val 74107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Určenie počtu kusov, zľavy, jednotkovej ceny, zmazanie položky, naskenovať bar kód ,vyhľadať položku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5E94EC3-C95F-DE46-B840-5EB0687372D7}"/>
              </a:ext>
            </a:extLst>
          </p:cNvPr>
          <p:cNvSpPr/>
          <p:nvPr/>
        </p:nvSpPr>
        <p:spPr>
          <a:xfrm>
            <a:off x="4850161" y="3412759"/>
            <a:ext cx="2965021" cy="447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8ABB938-4CA9-DD4A-A09D-8EDB506480B3}"/>
              </a:ext>
            </a:extLst>
          </p:cNvPr>
          <p:cNvSpPr/>
          <p:nvPr/>
        </p:nvSpPr>
        <p:spPr>
          <a:xfrm>
            <a:off x="5605927" y="4443863"/>
            <a:ext cx="1454047" cy="5188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EF1D3B1-1960-0F46-BC23-4DB1CEE73769}"/>
              </a:ext>
            </a:extLst>
          </p:cNvPr>
          <p:cNvSpPr/>
          <p:nvPr/>
        </p:nvSpPr>
        <p:spPr>
          <a:xfrm>
            <a:off x="4891691" y="3887004"/>
            <a:ext cx="2857940" cy="1062800"/>
          </a:xfrm>
          <a:custGeom>
            <a:avLst/>
            <a:gdLst>
              <a:gd name="connsiteX0" fmla="*/ 0 w 2965021"/>
              <a:gd name="connsiteY0" fmla="*/ 74554 h 447314"/>
              <a:gd name="connsiteX1" fmla="*/ 74554 w 2965021"/>
              <a:gd name="connsiteY1" fmla="*/ 0 h 447314"/>
              <a:gd name="connsiteX2" fmla="*/ 2890467 w 2965021"/>
              <a:gd name="connsiteY2" fmla="*/ 0 h 447314"/>
              <a:gd name="connsiteX3" fmla="*/ 2965021 w 2965021"/>
              <a:gd name="connsiteY3" fmla="*/ 74554 h 447314"/>
              <a:gd name="connsiteX4" fmla="*/ 2965021 w 2965021"/>
              <a:gd name="connsiteY4" fmla="*/ 372760 h 447314"/>
              <a:gd name="connsiteX5" fmla="*/ 2890467 w 2965021"/>
              <a:gd name="connsiteY5" fmla="*/ 447314 h 447314"/>
              <a:gd name="connsiteX6" fmla="*/ 74554 w 2965021"/>
              <a:gd name="connsiteY6" fmla="*/ 447314 h 447314"/>
              <a:gd name="connsiteX7" fmla="*/ 0 w 2965021"/>
              <a:gd name="connsiteY7" fmla="*/ 372760 h 447314"/>
              <a:gd name="connsiteX8" fmla="*/ 0 w 2965021"/>
              <a:gd name="connsiteY8" fmla="*/ 74554 h 447314"/>
              <a:gd name="connsiteX0" fmla="*/ 0 w 2965021"/>
              <a:gd name="connsiteY0" fmla="*/ 74554 h 490022"/>
              <a:gd name="connsiteX1" fmla="*/ 74554 w 2965021"/>
              <a:gd name="connsiteY1" fmla="*/ 0 h 490022"/>
              <a:gd name="connsiteX2" fmla="*/ 2890467 w 2965021"/>
              <a:gd name="connsiteY2" fmla="*/ 0 h 490022"/>
              <a:gd name="connsiteX3" fmla="*/ 2965021 w 2965021"/>
              <a:gd name="connsiteY3" fmla="*/ 74554 h 490022"/>
              <a:gd name="connsiteX4" fmla="*/ 2965021 w 2965021"/>
              <a:gd name="connsiteY4" fmla="*/ 372760 h 490022"/>
              <a:gd name="connsiteX5" fmla="*/ 2890467 w 2965021"/>
              <a:gd name="connsiteY5" fmla="*/ 447314 h 490022"/>
              <a:gd name="connsiteX6" fmla="*/ 915644 w 2965021"/>
              <a:gd name="connsiteY6" fmla="*/ 489571 h 490022"/>
              <a:gd name="connsiteX7" fmla="*/ 74554 w 2965021"/>
              <a:gd name="connsiteY7" fmla="*/ 447314 h 490022"/>
              <a:gd name="connsiteX8" fmla="*/ 0 w 2965021"/>
              <a:gd name="connsiteY8" fmla="*/ 372760 h 490022"/>
              <a:gd name="connsiteX9" fmla="*/ 0 w 2965021"/>
              <a:gd name="connsiteY9" fmla="*/ 74554 h 490022"/>
              <a:gd name="connsiteX0" fmla="*/ 0 w 2965021"/>
              <a:gd name="connsiteY0" fmla="*/ 74554 h 447314"/>
              <a:gd name="connsiteX1" fmla="*/ 74554 w 2965021"/>
              <a:gd name="connsiteY1" fmla="*/ 0 h 447314"/>
              <a:gd name="connsiteX2" fmla="*/ 2890467 w 2965021"/>
              <a:gd name="connsiteY2" fmla="*/ 0 h 447314"/>
              <a:gd name="connsiteX3" fmla="*/ 2965021 w 2965021"/>
              <a:gd name="connsiteY3" fmla="*/ 74554 h 447314"/>
              <a:gd name="connsiteX4" fmla="*/ 2965021 w 2965021"/>
              <a:gd name="connsiteY4" fmla="*/ 372760 h 447314"/>
              <a:gd name="connsiteX5" fmla="*/ 2890467 w 2965021"/>
              <a:gd name="connsiteY5" fmla="*/ 447314 h 447314"/>
              <a:gd name="connsiteX6" fmla="*/ 1635172 w 2965021"/>
              <a:gd name="connsiteY6" fmla="*/ 264718 h 447314"/>
              <a:gd name="connsiteX7" fmla="*/ 74554 w 2965021"/>
              <a:gd name="connsiteY7" fmla="*/ 447314 h 447314"/>
              <a:gd name="connsiteX8" fmla="*/ 0 w 2965021"/>
              <a:gd name="connsiteY8" fmla="*/ 372760 h 447314"/>
              <a:gd name="connsiteX9" fmla="*/ 0 w 2965021"/>
              <a:gd name="connsiteY9" fmla="*/ 74554 h 447314"/>
              <a:gd name="connsiteX0" fmla="*/ 0 w 2965021"/>
              <a:gd name="connsiteY0" fmla="*/ 74554 h 1060248"/>
              <a:gd name="connsiteX1" fmla="*/ 74554 w 2965021"/>
              <a:gd name="connsiteY1" fmla="*/ 0 h 1060248"/>
              <a:gd name="connsiteX2" fmla="*/ 2890467 w 2965021"/>
              <a:gd name="connsiteY2" fmla="*/ 0 h 1060248"/>
              <a:gd name="connsiteX3" fmla="*/ 2965021 w 2965021"/>
              <a:gd name="connsiteY3" fmla="*/ 74554 h 1060248"/>
              <a:gd name="connsiteX4" fmla="*/ 2965021 w 2965021"/>
              <a:gd name="connsiteY4" fmla="*/ 372760 h 1060248"/>
              <a:gd name="connsiteX5" fmla="*/ 2890467 w 2965021"/>
              <a:gd name="connsiteY5" fmla="*/ 447314 h 1060248"/>
              <a:gd name="connsiteX6" fmla="*/ 1635172 w 2965021"/>
              <a:gd name="connsiteY6" fmla="*/ 264718 h 1060248"/>
              <a:gd name="connsiteX7" fmla="*/ 765743 w 2965021"/>
              <a:gd name="connsiteY7" fmla="*/ 1059197 h 1060248"/>
              <a:gd name="connsiteX8" fmla="*/ 74554 w 2965021"/>
              <a:gd name="connsiteY8" fmla="*/ 447314 h 1060248"/>
              <a:gd name="connsiteX9" fmla="*/ 0 w 2965021"/>
              <a:gd name="connsiteY9" fmla="*/ 372760 h 1060248"/>
              <a:gd name="connsiteX10" fmla="*/ 0 w 2965021"/>
              <a:gd name="connsiteY10" fmla="*/ 74554 h 1060248"/>
              <a:gd name="connsiteX0" fmla="*/ 0 w 2965021"/>
              <a:gd name="connsiteY0" fmla="*/ 74554 h 1060248"/>
              <a:gd name="connsiteX1" fmla="*/ 74554 w 2965021"/>
              <a:gd name="connsiteY1" fmla="*/ 0 h 1060248"/>
              <a:gd name="connsiteX2" fmla="*/ 2890467 w 2965021"/>
              <a:gd name="connsiteY2" fmla="*/ 0 h 1060248"/>
              <a:gd name="connsiteX3" fmla="*/ 2965021 w 2965021"/>
              <a:gd name="connsiteY3" fmla="*/ 74554 h 1060248"/>
              <a:gd name="connsiteX4" fmla="*/ 2965021 w 2965021"/>
              <a:gd name="connsiteY4" fmla="*/ 372760 h 1060248"/>
              <a:gd name="connsiteX5" fmla="*/ 2890467 w 2965021"/>
              <a:gd name="connsiteY5" fmla="*/ 447314 h 1060248"/>
              <a:gd name="connsiteX6" fmla="*/ 1021986 w 2965021"/>
              <a:gd name="connsiteY6" fmla="*/ 522902 h 1060248"/>
              <a:gd name="connsiteX7" fmla="*/ 765743 w 2965021"/>
              <a:gd name="connsiteY7" fmla="*/ 1059197 h 1060248"/>
              <a:gd name="connsiteX8" fmla="*/ 74554 w 2965021"/>
              <a:gd name="connsiteY8" fmla="*/ 447314 h 1060248"/>
              <a:gd name="connsiteX9" fmla="*/ 0 w 2965021"/>
              <a:gd name="connsiteY9" fmla="*/ 372760 h 1060248"/>
              <a:gd name="connsiteX10" fmla="*/ 0 w 2965021"/>
              <a:gd name="connsiteY10" fmla="*/ 74554 h 1060248"/>
              <a:gd name="connsiteX0" fmla="*/ 0 w 2965021"/>
              <a:gd name="connsiteY0" fmla="*/ 74554 h 1060248"/>
              <a:gd name="connsiteX1" fmla="*/ 74554 w 2965021"/>
              <a:gd name="connsiteY1" fmla="*/ 0 h 1060248"/>
              <a:gd name="connsiteX2" fmla="*/ 2890467 w 2965021"/>
              <a:gd name="connsiteY2" fmla="*/ 0 h 1060248"/>
              <a:gd name="connsiteX3" fmla="*/ 2965021 w 2965021"/>
              <a:gd name="connsiteY3" fmla="*/ 74554 h 1060248"/>
              <a:gd name="connsiteX4" fmla="*/ 2965021 w 2965021"/>
              <a:gd name="connsiteY4" fmla="*/ 372760 h 1060248"/>
              <a:gd name="connsiteX5" fmla="*/ 2890467 w 2965021"/>
              <a:gd name="connsiteY5" fmla="*/ 447314 h 1060248"/>
              <a:gd name="connsiteX6" fmla="*/ 1075774 w 2965021"/>
              <a:gd name="connsiteY6" fmla="*/ 522902 h 1060248"/>
              <a:gd name="connsiteX7" fmla="*/ 765743 w 2965021"/>
              <a:gd name="connsiteY7" fmla="*/ 1059197 h 1060248"/>
              <a:gd name="connsiteX8" fmla="*/ 74554 w 2965021"/>
              <a:gd name="connsiteY8" fmla="*/ 447314 h 1060248"/>
              <a:gd name="connsiteX9" fmla="*/ 0 w 2965021"/>
              <a:gd name="connsiteY9" fmla="*/ 372760 h 1060248"/>
              <a:gd name="connsiteX10" fmla="*/ 0 w 2965021"/>
              <a:gd name="connsiteY10" fmla="*/ 74554 h 1060248"/>
              <a:gd name="connsiteX0" fmla="*/ 0 w 2965021"/>
              <a:gd name="connsiteY0" fmla="*/ 74554 h 1060248"/>
              <a:gd name="connsiteX1" fmla="*/ 74554 w 2965021"/>
              <a:gd name="connsiteY1" fmla="*/ 0 h 1060248"/>
              <a:gd name="connsiteX2" fmla="*/ 2890467 w 2965021"/>
              <a:gd name="connsiteY2" fmla="*/ 0 h 1060248"/>
              <a:gd name="connsiteX3" fmla="*/ 2965021 w 2965021"/>
              <a:gd name="connsiteY3" fmla="*/ 74554 h 1060248"/>
              <a:gd name="connsiteX4" fmla="*/ 2965021 w 2965021"/>
              <a:gd name="connsiteY4" fmla="*/ 372760 h 1060248"/>
              <a:gd name="connsiteX5" fmla="*/ 2890467 w 2965021"/>
              <a:gd name="connsiteY5" fmla="*/ 447314 h 1060248"/>
              <a:gd name="connsiteX6" fmla="*/ 1032743 w 2965021"/>
              <a:gd name="connsiteY6" fmla="*/ 533659 h 1060248"/>
              <a:gd name="connsiteX7" fmla="*/ 765743 w 2965021"/>
              <a:gd name="connsiteY7" fmla="*/ 1059197 h 1060248"/>
              <a:gd name="connsiteX8" fmla="*/ 74554 w 2965021"/>
              <a:gd name="connsiteY8" fmla="*/ 447314 h 1060248"/>
              <a:gd name="connsiteX9" fmla="*/ 0 w 2965021"/>
              <a:gd name="connsiteY9" fmla="*/ 372760 h 1060248"/>
              <a:gd name="connsiteX10" fmla="*/ 0 w 2965021"/>
              <a:gd name="connsiteY10" fmla="*/ 74554 h 1060248"/>
              <a:gd name="connsiteX0" fmla="*/ 0 w 2965021"/>
              <a:gd name="connsiteY0" fmla="*/ 74554 h 1083742"/>
              <a:gd name="connsiteX1" fmla="*/ 74554 w 2965021"/>
              <a:gd name="connsiteY1" fmla="*/ 0 h 1083742"/>
              <a:gd name="connsiteX2" fmla="*/ 2890467 w 2965021"/>
              <a:gd name="connsiteY2" fmla="*/ 0 h 1083742"/>
              <a:gd name="connsiteX3" fmla="*/ 2965021 w 2965021"/>
              <a:gd name="connsiteY3" fmla="*/ 74554 h 1083742"/>
              <a:gd name="connsiteX4" fmla="*/ 2965021 w 2965021"/>
              <a:gd name="connsiteY4" fmla="*/ 372760 h 1083742"/>
              <a:gd name="connsiteX5" fmla="*/ 2890467 w 2965021"/>
              <a:gd name="connsiteY5" fmla="*/ 447314 h 1083742"/>
              <a:gd name="connsiteX6" fmla="*/ 1032743 w 2965021"/>
              <a:gd name="connsiteY6" fmla="*/ 533659 h 1083742"/>
              <a:gd name="connsiteX7" fmla="*/ 765743 w 2965021"/>
              <a:gd name="connsiteY7" fmla="*/ 1059197 h 1083742"/>
              <a:gd name="connsiteX8" fmla="*/ 225161 w 2965021"/>
              <a:gd name="connsiteY8" fmla="*/ 1082015 h 1083742"/>
              <a:gd name="connsiteX9" fmla="*/ 0 w 2965021"/>
              <a:gd name="connsiteY9" fmla="*/ 372760 h 1083742"/>
              <a:gd name="connsiteX10" fmla="*/ 0 w 2965021"/>
              <a:gd name="connsiteY10" fmla="*/ 74554 h 1083742"/>
              <a:gd name="connsiteX0" fmla="*/ 0 w 2965021"/>
              <a:gd name="connsiteY0" fmla="*/ 74554 h 1083742"/>
              <a:gd name="connsiteX1" fmla="*/ 74554 w 2965021"/>
              <a:gd name="connsiteY1" fmla="*/ 0 h 1083742"/>
              <a:gd name="connsiteX2" fmla="*/ 2890467 w 2965021"/>
              <a:gd name="connsiteY2" fmla="*/ 0 h 1083742"/>
              <a:gd name="connsiteX3" fmla="*/ 2965021 w 2965021"/>
              <a:gd name="connsiteY3" fmla="*/ 74554 h 1083742"/>
              <a:gd name="connsiteX4" fmla="*/ 2965021 w 2965021"/>
              <a:gd name="connsiteY4" fmla="*/ 372760 h 1083742"/>
              <a:gd name="connsiteX5" fmla="*/ 2890467 w 2965021"/>
              <a:gd name="connsiteY5" fmla="*/ 447314 h 1083742"/>
              <a:gd name="connsiteX6" fmla="*/ 1032743 w 2965021"/>
              <a:gd name="connsiteY6" fmla="*/ 533659 h 1083742"/>
              <a:gd name="connsiteX7" fmla="*/ 765743 w 2965021"/>
              <a:gd name="connsiteY7" fmla="*/ 1059197 h 1083742"/>
              <a:gd name="connsiteX8" fmla="*/ 225161 w 2965021"/>
              <a:gd name="connsiteY8" fmla="*/ 1082015 h 1083742"/>
              <a:gd name="connsiteX9" fmla="*/ 182880 w 2965021"/>
              <a:gd name="connsiteY9" fmla="*/ 964430 h 1083742"/>
              <a:gd name="connsiteX10" fmla="*/ 0 w 2965021"/>
              <a:gd name="connsiteY10" fmla="*/ 74554 h 1083742"/>
              <a:gd name="connsiteX0" fmla="*/ 74763 w 2899935"/>
              <a:gd name="connsiteY0" fmla="*/ 96069 h 1083742"/>
              <a:gd name="connsiteX1" fmla="*/ 9468 w 2899935"/>
              <a:gd name="connsiteY1" fmla="*/ 0 h 1083742"/>
              <a:gd name="connsiteX2" fmla="*/ 2825381 w 2899935"/>
              <a:gd name="connsiteY2" fmla="*/ 0 h 1083742"/>
              <a:gd name="connsiteX3" fmla="*/ 2899935 w 2899935"/>
              <a:gd name="connsiteY3" fmla="*/ 74554 h 1083742"/>
              <a:gd name="connsiteX4" fmla="*/ 2899935 w 2899935"/>
              <a:gd name="connsiteY4" fmla="*/ 372760 h 1083742"/>
              <a:gd name="connsiteX5" fmla="*/ 2825381 w 2899935"/>
              <a:gd name="connsiteY5" fmla="*/ 447314 h 1083742"/>
              <a:gd name="connsiteX6" fmla="*/ 967657 w 2899935"/>
              <a:gd name="connsiteY6" fmla="*/ 533659 h 1083742"/>
              <a:gd name="connsiteX7" fmla="*/ 700657 w 2899935"/>
              <a:gd name="connsiteY7" fmla="*/ 1059197 h 1083742"/>
              <a:gd name="connsiteX8" fmla="*/ 160075 w 2899935"/>
              <a:gd name="connsiteY8" fmla="*/ 1082015 h 1083742"/>
              <a:gd name="connsiteX9" fmla="*/ 117794 w 2899935"/>
              <a:gd name="connsiteY9" fmla="*/ 964430 h 1083742"/>
              <a:gd name="connsiteX10" fmla="*/ 74763 w 2899935"/>
              <a:gd name="connsiteY10" fmla="*/ 96069 h 1083742"/>
              <a:gd name="connsiteX0" fmla="*/ 0 w 2825172"/>
              <a:gd name="connsiteY0" fmla="*/ 96069 h 1083742"/>
              <a:gd name="connsiteX1" fmla="*/ 74555 w 2825172"/>
              <a:gd name="connsiteY1" fmla="*/ 32273 h 1083742"/>
              <a:gd name="connsiteX2" fmla="*/ 2750618 w 2825172"/>
              <a:gd name="connsiteY2" fmla="*/ 0 h 1083742"/>
              <a:gd name="connsiteX3" fmla="*/ 2825172 w 2825172"/>
              <a:gd name="connsiteY3" fmla="*/ 74554 h 1083742"/>
              <a:gd name="connsiteX4" fmla="*/ 2825172 w 2825172"/>
              <a:gd name="connsiteY4" fmla="*/ 372760 h 1083742"/>
              <a:gd name="connsiteX5" fmla="*/ 2750618 w 2825172"/>
              <a:gd name="connsiteY5" fmla="*/ 447314 h 1083742"/>
              <a:gd name="connsiteX6" fmla="*/ 892894 w 2825172"/>
              <a:gd name="connsiteY6" fmla="*/ 533659 h 1083742"/>
              <a:gd name="connsiteX7" fmla="*/ 625894 w 2825172"/>
              <a:gd name="connsiteY7" fmla="*/ 1059197 h 1083742"/>
              <a:gd name="connsiteX8" fmla="*/ 85312 w 2825172"/>
              <a:gd name="connsiteY8" fmla="*/ 1082015 h 1083742"/>
              <a:gd name="connsiteX9" fmla="*/ 43031 w 2825172"/>
              <a:gd name="connsiteY9" fmla="*/ 964430 h 1083742"/>
              <a:gd name="connsiteX10" fmla="*/ 0 w 2825172"/>
              <a:gd name="connsiteY10" fmla="*/ 96069 h 1083742"/>
              <a:gd name="connsiteX0" fmla="*/ 0 w 2825172"/>
              <a:gd name="connsiteY0" fmla="*/ 96069 h 1083742"/>
              <a:gd name="connsiteX1" fmla="*/ 139101 w 2825172"/>
              <a:gd name="connsiteY1" fmla="*/ 21515 h 1083742"/>
              <a:gd name="connsiteX2" fmla="*/ 2750618 w 2825172"/>
              <a:gd name="connsiteY2" fmla="*/ 0 h 1083742"/>
              <a:gd name="connsiteX3" fmla="*/ 2825172 w 2825172"/>
              <a:gd name="connsiteY3" fmla="*/ 74554 h 1083742"/>
              <a:gd name="connsiteX4" fmla="*/ 2825172 w 2825172"/>
              <a:gd name="connsiteY4" fmla="*/ 372760 h 1083742"/>
              <a:gd name="connsiteX5" fmla="*/ 2750618 w 2825172"/>
              <a:gd name="connsiteY5" fmla="*/ 447314 h 1083742"/>
              <a:gd name="connsiteX6" fmla="*/ 892894 w 2825172"/>
              <a:gd name="connsiteY6" fmla="*/ 533659 h 1083742"/>
              <a:gd name="connsiteX7" fmla="*/ 625894 w 2825172"/>
              <a:gd name="connsiteY7" fmla="*/ 1059197 h 1083742"/>
              <a:gd name="connsiteX8" fmla="*/ 85312 w 2825172"/>
              <a:gd name="connsiteY8" fmla="*/ 1082015 h 1083742"/>
              <a:gd name="connsiteX9" fmla="*/ 43031 w 2825172"/>
              <a:gd name="connsiteY9" fmla="*/ 964430 h 1083742"/>
              <a:gd name="connsiteX10" fmla="*/ 0 w 2825172"/>
              <a:gd name="connsiteY10" fmla="*/ 96069 h 1083742"/>
              <a:gd name="connsiteX0" fmla="*/ 0 w 2825172"/>
              <a:gd name="connsiteY0" fmla="*/ 96069 h 1083742"/>
              <a:gd name="connsiteX1" fmla="*/ 139101 w 2825172"/>
              <a:gd name="connsiteY1" fmla="*/ 21515 h 1083742"/>
              <a:gd name="connsiteX2" fmla="*/ 2750618 w 2825172"/>
              <a:gd name="connsiteY2" fmla="*/ 0 h 1083742"/>
              <a:gd name="connsiteX3" fmla="*/ 2825172 w 2825172"/>
              <a:gd name="connsiteY3" fmla="*/ 74554 h 1083742"/>
              <a:gd name="connsiteX4" fmla="*/ 2825172 w 2825172"/>
              <a:gd name="connsiteY4" fmla="*/ 372760 h 1083742"/>
              <a:gd name="connsiteX5" fmla="*/ 2750618 w 2825172"/>
              <a:gd name="connsiteY5" fmla="*/ 447314 h 1083742"/>
              <a:gd name="connsiteX6" fmla="*/ 892894 w 2825172"/>
              <a:gd name="connsiteY6" fmla="*/ 533659 h 1083742"/>
              <a:gd name="connsiteX7" fmla="*/ 625894 w 2825172"/>
              <a:gd name="connsiteY7" fmla="*/ 1059197 h 1083742"/>
              <a:gd name="connsiteX8" fmla="*/ 85312 w 2825172"/>
              <a:gd name="connsiteY8" fmla="*/ 1082015 h 1083742"/>
              <a:gd name="connsiteX9" fmla="*/ 21516 w 2825172"/>
              <a:gd name="connsiteY9" fmla="*/ 953673 h 1083742"/>
              <a:gd name="connsiteX10" fmla="*/ 0 w 2825172"/>
              <a:gd name="connsiteY10" fmla="*/ 96069 h 1083742"/>
              <a:gd name="connsiteX0" fmla="*/ 0 w 2825172"/>
              <a:gd name="connsiteY0" fmla="*/ 96069 h 1083742"/>
              <a:gd name="connsiteX1" fmla="*/ 139101 w 2825172"/>
              <a:gd name="connsiteY1" fmla="*/ 21515 h 1083742"/>
              <a:gd name="connsiteX2" fmla="*/ 2750618 w 2825172"/>
              <a:gd name="connsiteY2" fmla="*/ 0 h 1083742"/>
              <a:gd name="connsiteX3" fmla="*/ 2825172 w 2825172"/>
              <a:gd name="connsiteY3" fmla="*/ 74554 h 1083742"/>
              <a:gd name="connsiteX4" fmla="*/ 2825172 w 2825172"/>
              <a:gd name="connsiteY4" fmla="*/ 372760 h 1083742"/>
              <a:gd name="connsiteX5" fmla="*/ 2750618 w 2825172"/>
              <a:gd name="connsiteY5" fmla="*/ 447314 h 1083742"/>
              <a:gd name="connsiteX6" fmla="*/ 892894 w 2825172"/>
              <a:gd name="connsiteY6" fmla="*/ 533659 h 1083742"/>
              <a:gd name="connsiteX7" fmla="*/ 625894 w 2825172"/>
              <a:gd name="connsiteY7" fmla="*/ 1059197 h 1083742"/>
              <a:gd name="connsiteX8" fmla="*/ 85312 w 2825172"/>
              <a:gd name="connsiteY8" fmla="*/ 1082015 h 1083742"/>
              <a:gd name="connsiteX9" fmla="*/ 21516 w 2825172"/>
              <a:gd name="connsiteY9" fmla="*/ 975188 h 1083742"/>
              <a:gd name="connsiteX10" fmla="*/ 0 w 2825172"/>
              <a:gd name="connsiteY10" fmla="*/ 96069 h 1083742"/>
              <a:gd name="connsiteX0" fmla="*/ 0 w 2825172"/>
              <a:gd name="connsiteY0" fmla="*/ 96069 h 1088191"/>
              <a:gd name="connsiteX1" fmla="*/ 139101 w 2825172"/>
              <a:gd name="connsiteY1" fmla="*/ 21515 h 1088191"/>
              <a:gd name="connsiteX2" fmla="*/ 2750618 w 2825172"/>
              <a:gd name="connsiteY2" fmla="*/ 0 h 1088191"/>
              <a:gd name="connsiteX3" fmla="*/ 2825172 w 2825172"/>
              <a:gd name="connsiteY3" fmla="*/ 74554 h 1088191"/>
              <a:gd name="connsiteX4" fmla="*/ 2825172 w 2825172"/>
              <a:gd name="connsiteY4" fmla="*/ 372760 h 1088191"/>
              <a:gd name="connsiteX5" fmla="*/ 2750618 w 2825172"/>
              <a:gd name="connsiteY5" fmla="*/ 447314 h 1088191"/>
              <a:gd name="connsiteX6" fmla="*/ 892894 w 2825172"/>
              <a:gd name="connsiteY6" fmla="*/ 533659 h 1088191"/>
              <a:gd name="connsiteX7" fmla="*/ 582863 w 2825172"/>
              <a:gd name="connsiteY7" fmla="*/ 1069954 h 1088191"/>
              <a:gd name="connsiteX8" fmla="*/ 85312 w 2825172"/>
              <a:gd name="connsiteY8" fmla="*/ 1082015 h 1088191"/>
              <a:gd name="connsiteX9" fmla="*/ 21516 w 2825172"/>
              <a:gd name="connsiteY9" fmla="*/ 975188 h 1088191"/>
              <a:gd name="connsiteX10" fmla="*/ 0 w 2825172"/>
              <a:gd name="connsiteY10" fmla="*/ 96069 h 1088191"/>
              <a:gd name="connsiteX0" fmla="*/ 0 w 2825172"/>
              <a:gd name="connsiteY0" fmla="*/ 96069 h 1088191"/>
              <a:gd name="connsiteX1" fmla="*/ 139101 w 2825172"/>
              <a:gd name="connsiteY1" fmla="*/ 21515 h 1088191"/>
              <a:gd name="connsiteX2" fmla="*/ 2750618 w 2825172"/>
              <a:gd name="connsiteY2" fmla="*/ 0 h 1088191"/>
              <a:gd name="connsiteX3" fmla="*/ 2825172 w 2825172"/>
              <a:gd name="connsiteY3" fmla="*/ 74554 h 1088191"/>
              <a:gd name="connsiteX4" fmla="*/ 2825172 w 2825172"/>
              <a:gd name="connsiteY4" fmla="*/ 372760 h 1088191"/>
              <a:gd name="connsiteX5" fmla="*/ 2750618 w 2825172"/>
              <a:gd name="connsiteY5" fmla="*/ 511860 h 1088191"/>
              <a:gd name="connsiteX6" fmla="*/ 892894 w 2825172"/>
              <a:gd name="connsiteY6" fmla="*/ 533659 h 1088191"/>
              <a:gd name="connsiteX7" fmla="*/ 582863 w 2825172"/>
              <a:gd name="connsiteY7" fmla="*/ 1069954 h 1088191"/>
              <a:gd name="connsiteX8" fmla="*/ 85312 w 2825172"/>
              <a:gd name="connsiteY8" fmla="*/ 1082015 h 1088191"/>
              <a:gd name="connsiteX9" fmla="*/ 21516 w 2825172"/>
              <a:gd name="connsiteY9" fmla="*/ 975188 h 1088191"/>
              <a:gd name="connsiteX10" fmla="*/ 0 w 2825172"/>
              <a:gd name="connsiteY10" fmla="*/ 96069 h 1088191"/>
              <a:gd name="connsiteX0" fmla="*/ 0 w 2825172"/>
              <a:gd name="connsiteY0" fmla="*/ 96069 h 1088191"/>
              <a:gd name="connsiteX1" fmla="*/ 139101 w 2825172"/>
              <a:gd name="connsiteY1" fmla="*/ 21515 h 1088191"/>
              <a:gd name="connsiteX2" fmla="*/ 2750618 w 2825172"/>
              <a:gd name="connsiteY2" fmla="*/ 0 h 1088191"/>
              <a:gd name="connsiteX3" fmla="*/ 2825172 w 2825172"/>
              <a:gd name="connsiteY3" fmla="*/ 74554 h 1088191"/>
              <a:gd name="connsiteX4" fmla="*/ 2825172 w 2825172"/>
              <a:gd name="connsiteY4" fmla="*/ 372760 h 1088191"/>
              <a:gd name="connsiteX5" fmla="*/ 2707588 w 2825172"/>
              <a:gd name="connsiteY5" fmla="*/ 501102 h 1088191"/>
              <a:gd name="connsiteX6" fmla="*/ 892894 w 2825172"/>
              <a:gd name="connsiteY6" fmla="*/ 533659 h 1088191"/>
              <a:gd name="connsiteX7" fmla="*/ 582863 w 2825172"/>
              <a:gd name="connsiteY7" fmla="*/ 1069954 h 1088191"/>
              <a:gd name="connsiteX8" fmla="*/ 85312 w 2825172"/>
              <a:gd name="connsiteY8" fmla="*/ 1082015 h 1088191"/>
              <a:gd name="connsiteX9" fmla="*/ 21516 w 2825172"/>
              <a:gd name="connsiteY9" fmla="*/ 975188 h 1088191"/>
              <a:gd name="connsiteX10" fmla="*/ 0 w 2825172"/>
              <a:gd name="connsiteY10" fmla="*/ 96069 h 1088191"/>
              <a:gd name="connsiteX0" fmla="*/ 0 w 2825172"/>
              <a:gd name="connsiteY0" fmla="*/ 96069 h 1088191"/>
              <a:gd name="connsiteX1" fmla="*/ 139101 w 2825172"/>
              <a:gd name="connsiteY1" fmla="*/ 21515 h 1088191"/>
              <a:gd name="connsiteX2" fmla="*/ 2750618 w 2825172"/>
              <a:gd name="connsiteY2" fmla="*/ 0 h 1088191"/>
              <a:gd name="connsiteX3" fmla="*/ 2825172 w 2825172"/>
              <a:gd name="connsiteY3" fmla="*/ 74554 h 1088191"/>
              <a:gd name="connsiteX4" fmla="*/ 2825172 w 2825172"/>
              <a:gd name="connsiteY4" fmla="*/ 372760 h 1088191"/>
              <a:gd name="connsiteX5" fmla="*/ 2696831 w 2825172"/>
              <a:gd name="connsiteY5" fmla="*/ 544132 h 1088191"/>
              <a:gd name="connsiteX6" fmla="*/ 892894 w 2825172"/>
              <a:gd name="connsiteY6" fmla="*/ 533659 h 1088191"/>
              <a:gd name="connsiteX7" fmla="*/ 582863 w 2825172"/>
              <a:gd name="connsiteY7" fmla="*/ 1069954 h 1088191"/>
              <a:gd name="connsiteX8" fmla="*/ 85312 w 2825172"/>
              <a:gd name="connsiteY8" fmla="*/ 1082015 h 1088191"/>
              <a:gd name="connsiteX9" fmla="*/ 21516 w 2825172"/>
              <a:gd name="connsiteY9" fmla="*/ 975188 h 1088191"/>
              <a:gd name="connsiteX10" fmla="*/ 0 w 2825172"/>
              <a:gd name="connsiteY10" fmla="*/ 96069 h 1088191"/>
              <a:gd name="connsiteX0" fmla="*/ 0 w 2889718"/>
              <a:gd name="connsiteY0" fmla="*/ 96069 h 1088191"/>
              <a:gd name="connsiteX1" fmla="*/ 139101 w 2889718"/>
              <a:gd name="connsiteY1" fmla="*/ 21515 h 1088191"/>
              <a:gd name="connsiteX2" fmla="*/ 2750618 w 2889718"/>
              <a:gd name="connsiteY2" fmla="*/ 0 h 1088191"/>
              <a:gd name="connsiteX3" fmla="*/ 2825172 w 2889718"/>
              <a:gd name="connsiteY3" fmla="*/ 74554 h 1088191"/>
              <a:gd name="connsiteX4" fmla="*/ 2889718 w 2889718"/>
              <a:gd name="connsiteY4" fmla="*/ 394275 h 1088191"/>
              <a:gd name="connsiteX5" fmla="*/ 2696831 w 2889718"/>
              <a:gd name="connsiteY5" fmla="*/ 544132 h 1088191"/>
              <a:gd name="connsiteX6" fmla="*/ 892894 w 2889718"/>
              <a:gd name="connsiteY6" fmla="*/ 533659 h 1088191"/>
              <a:gd name="connsiteX7" fmla="*/ 582863 w 2889718"/>
              <a:gd name="connsiteY7" fmla="*/ 1069954 h 1088191"/>
              <a:gd name="connsiteX8" fmla="*/ 85312 w 2889718"/>
              <a:gd name="connsiteY8" fmla="*/ 1082015 h 1088191"/>
              <a:gd name="connsiteX9" fmla="*/ 21516 w 2889718"/>
              <a:gd name="connsiteY9" fmla="*/ 975188 h 1088191"/>
              <a:gd name="connsiteX10" fmla="*/ 0 w 2889718"/>
              <a:gd name="connsiteY10" fmla="*/ 96069 h 1088191"/>
              <a:gd name="connsiteX0" fmla="*/ 0 w 2889718"/>
              <a:gd name="connsiteY0" fmla="*/ 96069 h 1088191"/>
              <a:gd name="connsiteX1" fmla="*/ 139101 w 2889718"/>
              <a:gd name="connsiteY1" fmla="*/ 21515 h 1088191"/>
              <a:gd name="connsiteX2" fmla="*/ 2750618 w 2889718"/>
              <a:gd name="connsiteY2" fmla="*/ 0 h 1088191"/>
              <a:gd name="connsiteX3" fmla="*/ 2825172 w 2889718"/>
              <a:gd name="connsiteY3" fmla="*/ 74554 h 1088191"/>
              <a:gd name="connsiteX4" fmla="*/ 2889718 w 2889718"/>
              <a:gd name="connsiteY4" fmla="*/ 394275 h 1088191"/>
              <a:gd name="connsiteX5" fmla="*/ 2804407 w 2889718"/>
              <a:gd name="connsiteY5" fmla="*/ 544132 h 1088191"/>
              <a:gd name="connsiteX6" fmla="*/ 892894 w 2889718"/>
              <a:gd name="connsiteY6" fmla="*/ 533659 h 1088191"/>
              <a:gd name="connsiteX7" fmla="*/ 582863 w 2889718"/>
              <a:gd name="connsiteY7" fmla="*/ 1069954 h 1088191"/>
              <a:gd name="connsiteX8" fmla="*/ 85312 w 2889718"/>
              <a:gd name="connsiteY8" fmla="*/ 1082015 h 1088191"/>
              <a:gd name="connsiteX9" fmla="*/ 21516 w 2889718"/>
              <a:gd name="connsiteY9" fmla="*/ 975188 h 1088191"/>
              <a:gd name="connsiteX10" fmla="*/ 0 w 2889718"/>
              <a:gd name="connsiteY10" fmla="*/ 96069 h 1088191"/>
              <a:gd name="connsiteX0" fmla="*/ 0 w 2878960"/>
              <a:gd name="connsiteY0" fmla="*/ 96069 h 1088191"/>
              <a:gd name="connsiteX1" fmla="*/ 139101 w 2878960"/>
              <a:gd name="connsiteY1" fmla="*/ 21515 h 1088191"/>
              <a:gd name="connsiteX2" fmla="*/ 2750618 w 2878960"/>
              <a:gd name="connsiteY2" fmla="*/ 0 h 1088191"/>
              <a:gd name="connsiteX3" fmla="*/ 2825172 w 2878960"/>
              <a:gd name="connsiteY3" fmla="*/ 74554 h 1088191"/>
              <a:gd name="connsiteX4" fmla="*/ 2878960 w 2878960"/>
              <a:gd name="connsiteY4" fmla="*/ 426548 h 1088191"/>
              <a:gd name="connsiteX5" fmla="*/ 2804407 w 2878960"/>
              <a:gd name="connsiteY5" fmla="*/ 544132 h 1088191"/>
              <a:gd name="connsiteX6" fmla="*/ 892894 w 2878960"/>
              <a:gd name="connsiteY6" fmla="*/ 533659 h 1088191"/>
              <a:gd name="connsiteX7" fmla="*/ 582863 w 2878960"/>
              <a:gd name="connsiteY7" fmla="*/ 1069954 h 1088191"/>
              <a:gd name="connsiteX8" fmla="*/ 85312 w 2878960"/>
              <a:gd name="connsiteY8" fmla="*/ 1082015 h 1088191"/>
              <a:gd name="connsiteX9" fmla="*/ 21516 w 2878960"/>
              <a:gd name="connsiteY9" fmla="*/ 975188 h 1088191"/>
              <a:gd name="connsiteX10" fmla="*/ 0 w 2878960"/>
              <a:gd name="connsiteY10" fmla="*/ 96069 h 1088191"/>
              <a:gd name="connsiteX0" fmla="*/ 0 w 2900476"/>
              <a:gd name="connsiteY0" fmla="*/ 96069 h 1088191"/>
              <a:gd name="connsiteX1" fmla="*/ 139101 w 2900476"/>
              <a:gd name="connsiteY1" fmla="*/ 21515 h 1088191"/>
              <a:gd name="connsiteX2" fmla="*/ 2750618 w 2900476"/>
              <a:gd name="connsiteY2" fmla="*/ 0 h 1088191"/>
              <a:gd name="connsiteX3" fmla="*/ 2900476 w 2900476"/>
              <a:gd name="connsiteY3" fmla="*/ 74554 h 1088191"/>
              <a:gd name="connsiteX4" fmla="*/ 2878960 w 2900476"/>
              <a:gd name="connsiteY4" fmla="*/ 426548 h 1088191"/>
              <a:gd name="connsiteX5" fmla="*/ 2804407 w 2900476"/>
              <a:gd name="connsiteY5" fmla="*/ 544132 h 1088191"/>
              <a:gd name="connsiteX6" fmla="*/ 892894 w 2900476"/>
              <a:gd name="connsiteY6" fmla="*/ 533659 h 1088191"/>
              <a:gd name="connsiteX7" fmla="*/ 582863 w 2900476"/>
              <a:gd name="connsiteY7" fmla="*/ 1069954 h 1088191"/>
              <a:gd name="connsiteX8" fmla="*/ 85312 w 2900476"/>
              <a:gd name="connsiteY8" fmla="*/ 1082015 h 1088191"/>
              <a:gd name="connsiteX9" fmla="*/ 21516 w 2900476"/>
              <a:gd name="connsiteY9" fmla="*/ 975188 h 1088191"/>
              <a:gd name="connsiteX10" fmla="*/ 0 w 2900476"/>
              <a:gd name="connsiteY10" fmla="*/ 96069 h 1088191"/>
              <a:gd name="connsiteX0" fmla="*/ 0 w 2900476"/>
              <a:gd name="connsiteY0" fmla="*/ 85311 h 1077433"/>
              <a:gd name="connsiteX1" fmla="*/ 139101 w 2900476"/>
              <a:gd name="connsiteY1" fmla="*/ 10757 h 1077433"/>
              <a:gd name="connsiteX2" fmla="*/ 2804406 w 2900476"/>
              <a:gd name="connsiteY2" fmla="*/ 0 h 1077433"/>
              <a:gd name="connsiteX3" fmla="*/ 2900476 w 2900476"/>
              <a:gd name="connsiteY3" fmla="*/ 63796 h 1077433"/>
              <a:gd name="connsiteX4" fmla="*/ 2878960 w 2900476"/>
              <a:gd name="connsiteY4" fmla="*/ 415790 h 1077433"/>
              <a:gd name="connsiteX5" fmla="*/ 2804407 w 2900476"/>
              <a:gd name="connsiteY5" fmla="*/ 533374 h 1077433"/>
              <a:gd name="connsiteX6" fmla="*/ 892894 w 2900476"/>
              <a:gd name="connsiteY6" fmla="*/ 522901 h 1077433"/>
              <a:gd name="connsiteX7" fmla="*/ 582863 w 2900476"/>
              <a:gd name="connsiteY7" fmla="*/ 1059196 h 1077433"/>
              <a:gd name="connsiteX8" fmla="*/ 85312 w 2900476"/>
              <a:gd name="connsiteY8" fmla="*/ 1071257 h 1077433"/>
              <a:gd name="connsiteX9" fmla="*/ 21516 w 2900476"/>
              <a:gd name="connsiteY9" fmla="*/ 964430 h 1077433"/>
              <a:gd name="connsiteX10" fmla="*/ 0 w 2900476"/>
              <a:gd name="connsiteY10" fmla="*/ 85311 h 1077433"/>
              <a:gd name="connsiteX0" fmla="*/ 0 w 2900476"/>
              <a:gd name="connsiteY0" fmla="*/ 85311 h 1071435"/>
              <a:gd name="connsiteX1" fmla="*/ 139101 w 2900476"/>
              <a:gd name="connsiteY1" fmla="*/ 10757 h 1071435"/>
              <a:gd name="connsiteX2" fmla="*/ 2804406 w 2900476"/>
              <a:gd name="connsiteY2" fmla="*/ 0 h 1071435"/>
              <a:gd name="connsiteX3" fmla="*/ 2900476 w 2900476"/>
              <a:gd name="connsiteY3" fmla="*/ 63796 h 1071435"/>
              <a:gd name="connsiteX4" fmla="*/ 2878960 w 2900476"/>
              <a:gd name="connsiteY4" fmla="*/ 415790 h 1071435"/>
              <a:gd name="connsiteX5" fmla="*/ 2804407 w 2900476"/>
              <a:gd name="connsiteY5" fmla="*/ 533374 h 1071435"/>
              <a:gd name="connsiteX6" fmla="*/ 892894 w 2900476"/>
              <a:gd name="connsiteY6" fmla="*/ 522901 h 1071435"/>
              <a:gd name="connsiteX7" fmla="*/ 582863 w 2900476"/>
              <a:gd name="connsiteY7" fmla="*/ 1059196 h 1071435"/>
              <a:gd name="connsiteX8" fmla="*/ 85312 w 2900476"/>
              <a:gd name="connsiteY8" fmla="*/ 1071257 h 1071435"/>
              <a:gd name="connsiteX9" fmla="*/ 21516 w 2900476"/>
              <a:gd name="connsiteY9" fmla="*/ 964430 h 1071435"/>
              <a:gd name="connsiteX10" fmla="*/ 0 w 2900476"/>
              <a:gd name="connsiteY10" fmla="*/ 85311 h 1071435"/>
              <a:gd name="connsiteX0" fmla="*/ 0 w 2900476"/>
              <a:gd name="connsiteY0" fmla="*/ 85311 h 1099893"/>
              <a:gd name="connsiteX1" fmla="*/ 139101 w 2900476"/>
              <a:gd name="connsiteY1" fmla="*/ 10757 h 1099893"/>
              <a:gd name="connsiteX2" fmla="*/ 2804406 w 2900476"/>
              <a:gd name="connsiteY2" fmla="*/ 0 h 1099893"/>
              <a:gd name="connsiteX3" fmla="*/ 2900476 w 2900476"/>
              <a:gd name="connsiteY3" fmla="*/ 63796 h 1099893"/>
              <a:gd name="connsiteX4" fmla="*/ 2878960 w 2900476"/>
              <a:gd name="connsiteY4" fmla="*/ 415790 h 1099893"/>
              <a:gd name="connsiteX5" fmla="*/ 2804407 w 2900476"/>
              <a:gd name="connsiteY5" fmla="*/ 533374 h 1099893"/>
              <a:gd name="connsiteX6" fmla="*/ 892894 w 2900476"/>
              <a:gd name="connsiteY6" fmla="*/ 522901 h 1099893"/>
              <a:gd name="connsiteX7" fmla="*/ 582863 w 2900476"/>
              <a:gd name="connsiteY7" fmla="*/ 1059196 h 1099893"/>
              <a:gd name="connsiteX8" fmla="*/ 64291 w 2900476"/>
              <a:gd name="connsiteY8" fmla="*/ 1060746 h 1099893"/>
              <a:gd name="connsiteX9" fmla="*/ 21516 w 2900476"/>
              <a:gd name="connsiteY9" fmla="*/ 964430 h 1099893"/>
              <a:gd name="connsiteX10" fmla="*/ 0 w 2900476"/>
              <a:gd name="connsiteY10" fmla="*/ 85311 h 1099893"/>
              <a:gd name="connsiteX0" fmla="*/ 0 w 2900476"/>
              <a:gd name="connsiteY0" fmla="*/ 85311 h 1067270"/>
              <a:gd name="connsiteX1" fmla="*/ 139101 w 2900476"/>
              <a:gd name="connsiteY1" fmla="*/ 10757 h 1067270"/>
              <a:gd name="connsiteX2" fmla="*/ 2804406 w 2900476"/>
              <a:gd name="connsiteY2" fmla="*/ 0 h 1067270"/>
              <a:gd name="connsiteX3" fmla="*/ 2900476 w 2900476"/>
              <a:gd name="connsiteY3" fmla="*/ 63796 h 1067270"/>
              <a:gd name="connsiteX4" fmla="*/ 2878960 w 2900476"/>
              <a:gd name="connsiteY4" fmla="*/ 415790 h 1067270"/>
              <a:gd name="connsiteX5" fmla="*/ 2804407 w 2900476"/>
              <a:gd name="connsiteY5" fmla="*/ 533374 h 1067270"/>
              <a:gd name="connsiteX6" fmla="*/ 892894 w 2900476"/>
              <a:gd name="connsiteY6" fmla="*/ 522901 h 1067270"/>
              <a:gd name="connsiteX7" fmla="*/ 582863 w 2900476"/>
              <a:gd name="connsiteY7" fmla="*/ 1059196 h 1067270"/>
              <a:gd name="connsiteX8" fmla="*/ 64291 w 2900476"/>
              <a:gd name="connsiteY8" fmla="*/ 1060746 h 1067270"/>
              <a:gd name="connsiteX9" fmla="*/ 21516 w 2900476"/>
              <a:gd name="connsiteY9" fmla="*/ 964430 h 1067270"/>
              <a:gd name="connsiteX10" fmla="*/ 0 w 2900476"/>
              <a:gd name="connsiteY10" fmla="*/ 85311 h 1067270"/>
              <a:gd name="connsiteX0" fmla="*/ 0 w 2900476"/>
              <a:gd name="connsiteY0" fmla="*/ 85311 h 1062800"/>
              <a:gd name="connsiteX1" fmla="*/ 139101 w 2900476"/>
              <a:gd name="connsiteY1" fmla="*/ 10757 h 1062800"/>
              <a:gd name="connsiteX2" fmla="*/ 2804406 w 2900476"/>
              <a:gd name="connsiteY2" fmla="*/ 0 h 1062800"/>
              <a:gd name="connsiteX3" fmla="*/ 2900476 w 2900476"/>
              <a:gd name="connsiteY3" fmla="*/ 63796 h 1062800"/>
              <a:gd name="connsiteX4" fmla="*/ 2878960 w 2900476"/>
              <a:gd name="connsiteY4" fmla="*/ 415790 h 1062800"/>
              <a:gd name="connsiteX5" fmla="*/ 2804407 w 2900476"/>
              <a:gd name="connsiteY5" fmla="*/ 533374 h 1062800"/>
              <a:gd name="connsiteX6" fmla="*/ 892894 w 2900476"/>
              <a:gd name="connsiteY6" fmla="*/ 522901 h 1062800"/>
              <a:gd name="connsiteX7" fmla="*/ 582863 w 2900476"/>
              <a:gd name="connsiteY7" fmla="*/ 1059196 h 1062800"/>
              <a:gd name="connsiteX8" fmla="*/ 64291 w 2900476"/>
              <a:gd name="connsiteY8" fmla="*/ 1060746 h 1062800"/>
              <a:gd name="connsiteX9" fmla="*/ 21516 w 2900476"/>
              <a:gd name="connsiteY9" fmla="*/ 964430 h 1062800"/>
              <a:gd name="connsiteX10" fmla="*/ 0 w 2900476"/>
              <a:gd name="connsiteY10" fmla="*/ 85311 h 1062800"/>
              <a:gd name="connsiteX0" fmla="*/ 10015 w 2878960"/>
              <a:gd name="connsiteY0" fmla="*/ 95821 h 1062800"/>
              <a:gd name="connsiteX1" fmla="*/ 117585 w 2878960"/>
              <a:gd name="connsiteY1" fmla="*/ 10757 h 1062800"/>
              <a:gd name="connsiteX2" fmla="*/ 2782890 w 2878960"/>
              <a:gd name="connsiteY2" fmla="*/ 0 h 1062800"/>
              <a:gd name="connsiteX3" fmla="*/ 2878960 w 2878960"/>
              <a:gd name="connsiteY3" fmla="*/ 63796 h 1062800"/>
              <a:gd name="connsiteX4" fmla="*/ 2857444 w 2878960"/>
              <a:gd name="connsiteY4" fmla="*/ 415790 h 1062800"/>
              <a:gd name="connsiteX5" fmla="*/ 2782891 w 2878960"/>
              <a:gd name="connsiteY5" fmla="*/ 533374 h 1062800"/>
              <a:gd name="connsiteX6" fmla="*/ 871378 w 2878960"/>
              <a:gd name="connsiteY6" fmla="*/ 522901 h 1062800"/>
              <a:gd name="connsiteX7" fmla="*/ 561347 w 2878960"/>
              <a:gd name="connsiteY7" fmla="*/ 1059196 h 1062800"/>
              <a:gd name="connsiteX8" fmla="*/ 42775 w 2878960"/>
              <a:gd name="connsiteY8" fmla="*/ 1060746 h 1062800"/>
              <a:gd name="connsiteX9" fmla="*/ 0 w 2878960"/>
              <a:gd name="connsiteY9" fmla="*/ 964430 h 1062800"/>
              <a:gd name="connsiteX10" fmla="*/ 10015 w 2878960"/>
              <a:gd name="connsiteY10" fmla="*/ 95821 h 1062800"/>
              <a:gd name="connsiteX0" fmla="*/ 10015 w 2857444"/>
              <a:gd name="connsiteY0" fmla="*/ 95821 h 1062800"/>
              <a:gd name="connsiteX1" fmla="*/ 117585 w 2857444"/>
              <a:gd name="connsiteY1" fmla="*/ 10757 h 1062800"/>
              <a:gd name="connsiteX2" fmla="*/ 2782890 w 2857444"/>
              <a:gd name="connsiteY2" fmla="*/ 0 h 1062800"/>
              <a:gd name="connsiteX3" fmla="*/ 2847429 w 2857444"/>
              <a:gd name="connsiteY3" fmla="*/ 74306 h 1062800"/>
              <a:gd name="connsiteX4" fmla="*/ 2857444 w 2857444"/>
              <a:gd name="connsiteY4" fmla="*/ 415790 h 1062800"/>
              <a:gd name="connsiteX5" fmla="*/ 2782891 w 2857444"/>
              <a:gd name="connsiteY5" fmla="*/ 533374 h 1062800"/>
              <a:gd name="connsiteX6" fmla="*/ 871378 w 2857444"/>
              <a:gd name="connsiteY6" fmla="*/ 522901 h 1062800"/>
              <a:gd name="connsiteX7" fmla="*/ 561347 w 2857444"/>
              <a:gd name="connsiteY7" fmla="*/ 1059196 h 1062800"/>
              <a:gd name="connsiteX8" fmla="*/ 42775 w 2857444"/>
              <a:gd name="connsiteY8" fmla="*/ 1060746 h 1062800"/>
              <a:gd name="connsiteX9" fmla="*/ 0 w 2857444"/>
              <a:gd name="connsiteY9" fmla="*/ 964430 h 1062800"/>
              <a:gd name="connsiteX10" fmla="*/ 10015 w 2857444"/>
              <a:gd name="connsiteY10" fmla="*/ 95821 h 1062800"/>
              <a:gd name="connsiteX0" fmla="*/ 10015 w 2857444"/>
              <a:gd name="connsiteY0" fmla="*/ 95821 h 1062800"/>
              <a:gd name="connsiteX1" fmla="*/ 117585 w 2857444"/>
              <a:gd name="connsiteY1" fmla="*/ 10757 h 1062800"/>
              <a:gd name="connsiteX2" fmla="*/ 2782890 w 2857444"/>
              <a:gd name="connsiteY2" fmla="*/ 0 h 1062800"/>
              <a:gd name="connsiteX3" fmla="*/ 2836919 w 2857444"/>
              <a:gd name="connsiteY3" fmla="*/ 84816 h 1062800"/>
              <a:gd name="connsiteX4" fmla="*/ 2857444 w 2857444"/>
              <a:gd name="connsiteY4" fmla="*/ 415790 h 1062800"/>
              <a:gd name="connsiteX5" fmla="*/ 2782891 w 2857444"/>
              <a:gd name="connsiteY5" fmla="*/ 533374 h 1062800"/>
              <a:gd name="connsiteX6" fmla="*/ 871378 w 2857444"/>
              <a:gd name="connsiteY6" fmla="*/ 522901 h 1062800"/>
              <a:gd name="connsiteX7" fmla="*/ 561347 w 2857444"/>
              <a:gd name="connsiteY7" fmla="*/ 1059196 h 1062800"/>
              <a:gd name="connsiteX8" fmla="*/ 42775 w 2857444"/>
              <a:gd name="connsiteY8" fmla="*/ 1060746 h 1062800"/>
              <a:gd name="connsiteX9" fmla="*/ 0 w 2857444"/>
              <a:gd name="connsiteY9" fmla="*/ 964430 h 1062800"/>
              <a:gd name="connsiteX10" fmla="*/ 10015 w 2857444"/>
              <a:gd name="connsiteY10" fmla="*/ 95821 h 1062800"/>
              <a:gd name="connsiteX0" fmla="*/ 10015 w 2857940"/>
              <a:gd name="connsiteY0" fmla="*/ 95821 h 1062800"/>
              <a:gd name="connsiteX1" fmla="*/ 117585 w 2857940"/>
              <a:gd name="connsiteY1" fmla="*/ 10757 h 1062800"/>
              <a:gd name="connsiteX2" fmla="*/ 2782890 w 2857940"/>
              <a:gd name="connsiteY2" fmla="*/ 0 h 1062800"/>
              <a:gd name="connsiteX3" fmla="*/ 2857940 w 2857940"/>
              <a:gd name="connsiteY3" fmla="*/ 95326 h 1062800"/>
              <a:gd name="connsiteX4" fmla="*/ 2857444 w 2857940"/>
              <a:gd name="connsiteY4" fmla="*/ 415790 h 1062800"/>
              <a:gd name="connsiteX5" fmla="*/ 2782891 w 2857940"/>
              <a:gd name="connsiteY5" fmla="*/ 533374 h 1062800"/>
              <a:gd name="connsiteX6" fmla="*/ 871378 w 2857940"/>
              <a:gd name="connsiteY6" fmla="*/ 522901 h 1062800"/>
              <a:gd name="connsiteX7" fmla="*/ 561347 w 2857940"/>
              <a:gd name="connsiteY7" fmla="*/ 1059196 h 1062800"/>
              <a:gd name="connsiteX8" fmla="*/ 42775 w 2857940"/>
              <a:gd name="connsiteY8" fmla="*/ 1060746 h 1062800"/>
              <a:gd name="connsiteX9" fmla="*/ 0 w 2857940"/>
              <a:gd name="connsiteY9" fmla="*/ 964430 h 1062800"/>
              <a:gd name="connsiteX10" fmla="*/ 10015 w 2857940"/>
              <a:gd name="connsiteY10" fmla="*/ 95821 h 10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940" h="1062800">
                <a:moveTo>
                  <a:pt x="10015" y="95821"/>
                </a:moveTo>
                <a:cubicBezTo>
                  <a:pt x="10015" y="54646"/>
                  <a:pt x="76410" y="10757"/>
                  <a:pt x="117585" y="10757"/>
                </a:cubicBezTo>
                <a:lnTo>
                  <a:pt x="2782890" y="0"/>
                </a:lnTo>
                <a:cubicBezTo>
                  <a:pt x="2824065" y="0"/>
                  <a:pt x="2857940" y="54151"/>
                  <a:pt x="2857940" y="95326"/>
                </a:cubicBezTo>
                <a:cubicBezTo>
                  <a:pt x="2857775" y="202147"/>
                  <a:pt x="2857609" y="308969"/>
                  <a:pt x="2857444" y="415790"/>
                </a:cubicBezTo>
                <a:cubicBezTo>
                  <a:pt x="2857444" y="456965"/>
                  <a:pt x="2824066" y="533374"/>
                  <a:pt x="2782891" y="533374"/>
                </a:cubicBezTo>
                <a:lnTo>
                  <a:pt x="871378" y="522901"/>
                </a:lnTo>
                <a:cubicBezTo>
                  <a:pt x="482280" y="512455"/>
                  <a:pt x="804551" y="1053637"/>
                  <a:pt x="561347" y="1059196"/>
                </a:cubicBezTo>
                <a:cubicBezTo>
                  <a:pt x="318143" y="1064755"/>
                  <a:pt x="135422" y="1062726"/>
                  <a:pt x="42775" y="1060746"/>
                </a:cubicBezTo>
                <a:cubicBezTo>
                  <a:pt x="1600" y="1060746"/>
                  <a:pt x="0" y="1005605"/>
                  <a:pt x="0" y="964430"/>
                </a:cubicBezTo>
                <a:lnTo>
                  <a:pt x="10015" y="95821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5E22DDA-BB16-B04A-935A-021DB8840A75}"/>
              </a:ext>
            </a:extLst>
          </p:cNvPr>
          <p:cNvSpPr/>
          <p:nvPr/>
        </p:nvSpPr>
        <p:spPr>
          <a:xfrm>
            <a:off x="4825801" y="1731895"/>
            <a:ext cx="2989382" cy="4245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688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42" grpId="0" animBg="1"/>
      <p:bldP spid="42" grpId="1" animBg="1"/>
      <p:bldP spid="43" grpId="0" animBg="1"/>
      <p:bldP spid="43" grpId="1" animBg="1"/>
      <p:bldP spid="20" grpId="0" animBg="1"/>
      <p:bldP spid="2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EDEAE43-5AD9-0F44-BF34-15FC08389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5C7837-DC3B-DD4B-8450-7ED591BA8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4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B1A78E-B685-494B-9BA6-ADEB5CFEC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Content Placeholder 2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888FC6CD-EB76-B448-9577-698395444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820" y="630842"/>
            <a:ext cx="2948626" cy="5554220"/>
          </a:xfrm>
          <a:prstGeom prst="rect">
            <a:avLst/>
          </a:prstGeom>
        </p:spPr>
      </p:pic>
      <p:pic>
        <p:nvPicPr>
          <p:cNvPr id="45" name="Picture 44" descr="Graphical user interface, text, application, table&#10;&#10;Description automatically generated">
            <a:extLst>
              <a:ext uri="{FF2B5EF4-FFF2-40B4-BE49-F238E27FC236}">
                <a16:creationId xmlns:a16="http://schemas.microsoft.com/office/drawing/2014/main" id="{B9BE3500-50D0-DF4F-A3ED-B344729644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52943" r="20"/>
          <a:stretch/>
        </p:blipFill>
        <p:spPr>
          <a:xfrm>
            <a:off x="4791778" y="3385635"/>
            <a:ext cx="2965021" cy="2474930"/>
          </a:xfrm>
          <a:prstGeom prst="rect">
            <a:avLst/>
          </a:prstGeom>
        </p:spPr>
      </p:pic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id="{0E2900CE-F9A4-A140-8DD3-3177B3F4A943}"/>
              </a:ext>
            </a:extLst>
          </p:cNvPr>
          <p:cNvSpPr/>
          <p:nvPr/>
        </p:nvSpPr>
        <p:spPr>
          <a:xfrm>
            <a:off x="6410266" y="1443915"/>
            <a:ext cx="2357267" cy="930728"/>
          </a:xfrm>
          <a:prstGeom prst="wedgeRoundRectCallout">
            <a:avLst>
              <a:gd name="adj1" fmla="val -22588"/>
              <a:gd name="adj2" fmla="val -68288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prejdete ku plateniu</a:t>
            </a:r>
          </a:p>
        </p:txBody>
      </p:sp>
      <p:sp>
        <p:nvSpPr>
          <p:cNvPr id="54" name="Rounded Rectangular Callout 53">
            <a:extLst>
              <a:ext uri="{FF2B5EF4-FFF2-40B4-BE49-F238E27FC236}">
                <a16:creationId xmlns:a16="http://schemas.microsoft.com/office/drawing/2014/main" id="{69A26A7F-B1C2-9C45-A95A-314F889AB675}"/>
              </a:ext>
            </a:extLst>
          </p:cNvPr>
          <p:cNvSpPr/>
          <p:nvPr/>
        </p:nvSpPr>
        <p:spPr>
          <a:xfrm>
            <a:off x="3738733" y="839473"/>
            <a:ext cx="2357267" cy="930728"/>
          </a:xfrm>
          <a:prstGeom prst="wedgeRoundRectCallout">
            <a:avLst>
              <a:gd name="adj1" fmla="val 56521"/>
              <a:gd name="adj2" fmla="val -2243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vymažete celý doklad</a:t>
            </a:r>
          </a:p>
        </p:txBody>
      </p:sp>
      <p:sp>
        <p:nvSpPr>
          <p:cNvPr id="58" name="Rounded Rectangular Callout 57">
            <a:extLst>
              <a:ext uri="{FF2B5EF4-FFF2-40B4-BE49-F238E27FC236}">
                <a16:creationId xmlns:a16="http://schemas.microsoft.com/office/drawing/2014/main" id="{50C962C7-9021-6E4F-916D-21340D43B95F}"/>
              </a:ext>
            </a:extLst>
          </p:cNvPr>
          <p:cNvSpPr/>
          <p:nvPr/>
        </p:nvSpPr>
        <p:spPr>
          <a:xfrm>
            <a:off x="8135984" y="3483091"/>
            <a:ext cx="2125675" cy="2122292"/>
          </a:xfrm>
          <a:prstGeom prst="wedgeRoundRectCallout">
            <a:avLst>
              <a:gd name="adj1" fmla="val -58883"/>
              <a:gd name="adj2" fmla="val 21717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V prípade že mate nastavenie zobrazenia PLU čísla, zadávate počet * PLU  </a:t>
            </a:r>
          </a:p>
        </p:txBody>
      </p:sp>
      <p:sp>
        <p:nvSpPr>
          <p:cNvPr id="63" name="Rounded Rectangular Callout 62">
            <a:extLst>
              <a:ext uri="{FF2B5EF4-FFF2-40B4-BE49-F238E27FC236}">
                <a16:creationId xmlns:a16="http://schemas.microsoft.com/office/drawing/2014/main" id="{F0C6A137-98B8-F84F-9888-F4559DB60941}"/>
              </a:ext>
            </a:extLst>
          </p:cNvPr>
          <p:cNvSpPr/>
          <p:nvPr/>
        </p:nvSpPr>
        <p:spPr>
          <a:xfrm>
            <a:off x="7904392" y="458701"/>
            <a:ext cx="2357267" cy="930728"/>
          </a:xfrm>
          <a:prstGeom prst="wedgeRoundRectCallout">
            <a:avLst>
              <a:gd name="adj1" fmla="val -56023"/>
              <a:gd name="adj2" fmla="val 2200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otvoríte rozšírene možnosti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24EBAF48-D1FF-B24A-B17F-724CCA670CCF}"/>
              </a:ext>
            </a:extLst>
          </p:cNvPr>
          <p:cNvSpPr/>
          <p:nvPr/>
        </p:nvSpPr>
        <p:spPr>
          <a:xfrm>
            <a:off x="6361873" y="870560"/>
            <a:ext cx="251999" cy="36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A9A5968C-4E7B-C640-BDF0-C69979A7D8E8}"/>
              </a:ext>
            </a:extLst>
          </p:cNvPr>
          <p:cNvSpPr/>
          <p:nvPr/>
        </p:nvSpPr>
        <p:spPr>
          <a:xfrm>
            <a:off x="7427382" y="906516"/>
            <a:ext cx="251999" cy="3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2E4AAAFA-10AB-2E41-98CC-A8F6433B23B5}"/>
              </a:ext>
            </a:extLst>
          </p:cNvPr>
          <p:cNvSpPr/>
          <p:nvPr/>
        </p:nvSpPr>
        <p:spPr>
          <a:xfrm>
            <a:off x="6683786" y="906517"/>
            <a:ext cx="695531" cy="3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130B9FD-7A3A-A041-A6BC-1575AFAC27B5}"/>
              </a:ext>
            </a:extLst>
          </p:cNvPr>
          <p:cNvSpPr/>
          <p:nvPr/>
        </p:nvSpPr>
        <p:spPr>
          <a:xfrm>
            <a:off x="4749467" y="3814636"/>
            <a:ext cx="3007332" cy="20459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500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4" grpId="1" animBg="1"/>
      <p:bldP spid="58" grpId="0" animBg="1"/>
      <p:bldP spid="58" grpId="1" animBg="1"/>
      <p:bldP spid="63" grpId="0" animBg="1"/>
      <p:bldP spid="6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59CBD5-370B-0640-B4E7-B21EF8144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246BD0-ECAD-334B-AA00-7165FDBEC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D03F4-34E7-5245-89D9-066EEC198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DF929E-BA9D-F547-A675-4C33FC7E8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31773" y="672448"/>
            <a:ext cx="2913120" cy="5513104"/>
          </a:xfrm>
        </p:spPr>
      </p:pic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296BA21C-2E83-C24B-92B7-20F609AAE9AB}"/>
              </a:ext>
            </a:extLst>
          </p:cNvPr>
          <p:cNvSpPr/>
          <p:nvPr/>
        </p:nvSpPr>
        <p:spPr>
          <a:xfrm>
            <a:off x="7644592" y="4654685"/>
            <a:ext cx="2476410" cy="930728"/>
          </a:xfrm>
          <a:prstGeom prst="wedgeRoundRectCallout">
            <a:avLst>
              <a:gd name="adj1" fmla="val -58558"/>
              <a:gd name="adj2" fmla="val -1996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zvolíte hodnotu prijatej hotovosti </a:t>
            </a:r>
          </a:p>
        </p:txBody>
      </p:sp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25E9CF3C-A176-3D43-BC56-24AD5C707B5D}"/>
              </a:ext>
            </a:extLst>
          </p:cNvPr>
          <p:cNvSpPr/>
          <p:nvPr/>
        </p:nvSpPr>
        <p:spPr>
          <a:xfrm>
            <a:off x="1863054" y="4504114"/>
            <a:ext cx="2476410" cy="930728"/>
          </a:xfrm>
          <a:prstGeom prst="wedgeRoundRectCallout">
            <a:avLst>
              <a:gd name="adj1" fmla="val 57473"/>
              <a:gd name="adj2" fmla="val -3732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zaplatíte doklad</a:t>
            </a:r>
          </a:p>
        </p:txBody>
      </p:sp>
      <p:sp>
        <p:nvSpPr>
          <p:cNvPr id="38" name="Rounded Rectangular Callout 37">
            <a:extLst>
              <a:ext uri="{FF2B5EF4-FFF2-40B4-BE49-F238E27FC236}">
                <a16:creationId xmlns:a16="http://schemas.microsoft.com/office/drawing/2014/main" id="{99592388-3A0E-7C43-8322-229F81C44FE7}"/>
              </a:ext>
            </a:extLst>
          </p:cNvPr>
          <p:cNvSpPr/>
          <p:nvPr/>
        </p:nvSpPr>
        <p:spPr>
          <a:xfrm>
            <a:off x="3565559" y="2402628"/>
            <a:ext cx="2476410" cy="930728"/>
          </a:xfrm>
          <a:prstGeom prst="wedgeRoundRectCallout">
            <a:avLst>
              <a:gd name="adj1" fmla="val 33250"/>
              <a:gd name="adj2" fmla="val 7759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si zvolíte zľavu na celý doklad</a:t>
            </a:r>
          </a:p>
        </p:txBody>
      </p:sp>
      <p:sp>
        <p:nvSpPr>
          <p:cNvPr id="39" name="Rounded Rectangular Callout 38">
            <a:extLst>
              <a:ext uri="{FF2B5EF4-FFF2-40B4-BE49-F238E27FC236}">
                <a16:creationId xmlns:a16="http://schemas.microsoft.com/office/drawing/2014/main" id="{F8FE9281-4820-D245-B46D-2A6ACA0CDFE3}"/>
              </a:ext>
            </a:extLst>
          </p:cNvPr>
          <p:cNvSpPr/>
          <p:nvPr/>
        </p:nvSpPr>
        <p:spPr>
          <a:xfrm>
            <a:off x="6168787" y="2462629"/>
            <a:ext cx="2115502" cy="930728"/>
          </a:xfrm>
          <a:prstGeom prst="wedgeRoundRectCallout">
            <a:avLst>
              <a:gd name="adj1" fmla="val -33425"/>
              <a:gd name="adj2" fmla="val 73324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pridáte vernostnú kartu</a:t>
            </a:r>
          </a:p>
        </p:txBody>
      </p:sp>
      <p:sp>
        <p:nvSpPr>
          <p:cNvPr id="40" name="Rounded Rectangular Callout 39">
            <a:extLst>
              <a:ext uri="{FF2B5EF4-FFF2-40B4-BE49-F238E27FC236}">
                <a16:creationId xmlns:a16="http://schemas.microsoft.com/office/drawing/2014/main" id="{E2EF31CD-F42E-154F-AB83-2F94C6DD9496}"/>
              </a:ext>
            </a:extLst>
          </p:cNvPr>
          <p:cNvSpPr/>
          <p:nvPr/>
        </p:nvSpPr>
        <p:spPr>
          <a:xfrm>
            <a:off x="7637202" y="3573386"/>
            <a:ext cx="2476410" cy="930728"/>
          </a:xfrm>
          <a:prstGeom prst="wedgeRoundRectCallout">
            <a:avLst>
              <a:gd name="adj1" fmla="val -56665"/>
              <a:gd name="adj2" fmla="val -20650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vymažete všetky prijate platby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FBAA4FC-67C2-194C-BA57-C5E6DF83DDE1}"/>
              </a:ext>
            </a:extLst>
          </p:cNvPr>
          <p:cNvSpPr/>
          <p:nvPr/>
        </p:nvSpPr>
        <p:spPr>
          <a:xfrm>
            <a:off x="2061298" y="3393357"/>
            <a:ext cx="2231969" cy="963619"/>
          </a:xfrm>
          <a:prstGeom prst="wedgeRoundRectCallout">
            <a:avLst>
              <a:gd name="adj1" fmla="val 62972"/>
              <a:gd name="adj2" fmla="val -10785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určite počet kusov</a:t>
            </a:r>
          </a:p>
        </p:txBody>
      </p:sp>
    </p:spTree>
    <p:extLst>
      <p:ext uri="{BB962C8B-B14F-4D97-AF65-F5344CB8AC3E}">
        <p14:creationId xmlns:p14="http://schemas.microsoft.com/office/powerpoint/2010/main" val="310489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2" grpId="0" animBg="1"/>
      <p:bldP spid="32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59CBD5-370B-0640-B4E7-B21EF8144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246BD0-ECAD-334B-AA00-7165FDBEC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D03F4-34E7-5245-89D9-066EEC198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DF929E-BA9D-F547-A675-4C33FC7E8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56626" y="672448"/>
            <a:ext cx="2913120" cy="5513104"/>
          </a:xfrm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90775A19-FEF0-DB49-AB21-BAB74AC6E490}"/>
              </a:ext>
            </a:extLst>
          </p:cNvPr>
          <p:cNvSpPr/>
          <p:nvPr/>
        </p:nvSpPr>
        <p:spPr>
          <a:xfrm>
            <a:off x="3211885" y="2413440"/>
            <a:ext cx="3001301" cy="1361774"/>
          </a:xfrm>
          <a:prstGeom prst="wedgeRoundRectCallout">
            <a:avLst>
              <a:gd name="adj1" fmla="val 33397"/>
              <a:gd name="adj2" fmla="val 7250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„Prijatá hotovosť“ si zvolíte presné množstvo prijatej hotovosti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1793BC0F-6F57-4946-B85F-D383CB79B1C6}"/>
              </a:ext>
            </a:extLst>
          </p:cNvPr>
          <p:cNvSpPr/>
          <p:nvPr/>
        </p:nvSpPr>
        <p:spPr>
          <a:xfrm>
            <a:off x="6213186" y="2844486"/>
            <a:ext cx="2913120" cy="930728"/>
          </a:xfrm>
          <a:prstGeom prst="wedgeRoundRectCallout">
            <a:avLst>
              <a:gd name="adj1" fmla="val -31834"/>
              <a:gd name="adj2" fmla="val 7658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„Platobná karta“ si zvolíte platbu kartou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9A54A3A5-22A7-F245-AF59-05BC82E3B916}"/>
              </a:ext>
            </a:extLst>
          </p:cNvPr>
          <p:cNvSpPr/>
          <p:nvPr/>
        </p:nvSpPr>
        <p:spPr>
          <a:xfrm>
            <a:off x="7906916" y="3970954"/>
            <a:ext cx="2730831" cy="930728"/>
          </a:xfrm>
          <a:prstGeom prst="wedgeRoundRectCallout">
            <a:avLst>
              <a:gd name="adj1" fmla="val -56674"/>
              <a:gd name="adj2" fmla="val -20054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„Poukážky“ si zvolíte platbu poukážkou </a:t>
            </a:r>
          </a:p>
        </p:txBody>
      </p:sp>
    </p:spTree>
    <p:extLst>
      <p:ext uri="{BB962C8B-B14F-4D97-AF65-F5344CB8AC3E}">
        <p14:creationId xmlns:p14="http://schemas.microsoft.com/office/powerpoint/2010/main" val="232551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5" grpId="0" animBg="1"/>
      <p:bldP spid="25" grpId="1" animBg="1"/>
      <p:bldP spid="27" grpId="0" animBg="1"/>
      <p:bldP spid="2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59CBD5-370B-0640-B4E7-B21EF8144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246BD0-ECAD-334B-AA00-7165FDBEC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D03F4-34E7-5245-89D9-066EEC198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DF929E-BA9D-F547-A675-4C33FC7E8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56626" y="672448"/>
            <a:ext cx="2913120" cy="5513104"/>
          </a:xfrm>
        </p:spPr>
      </p:pic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1793BC0F-6F57-4946-B85F-D383CB79B1C6}"/>
              </a:ext>
            </a:extLst>
          </p:cNvPr>
          <p:cNvSpPr/>
          <p:nvPr/>
        </p:nvSpPr>
        <p:spPr>
          <a:xfrm>
            <a:off x="5501898" y="2278250"/>
            <a:ext cx="4251702" cy="1472339"/>
          </a:xfrm>
          <a:prstGeom prst="wedgeRoundRectCallout">
            <a:avLst>
              <a:gd name="adj1" fmla="val -22511"/>
              <a:gd name="adj2" fmla="val 6813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V prípade že máte v nastaveniach zvolenú „rýchlu platbu kartou“ je potrebné najskôr uskutočniť platbu na externom zariadení</a:t>
            </a:r>
          </a:p>
        </p:txBody>
      </p:sp>
    </p:spTree>
    <p:extLst>
      <p:ext uri="{BB962C8B-B14F-4D97-AF65-F5344CB8AC3E}">
        <p14:creationId xmlns:p14="http://schemas.microsoft.com/office/powerpoint/2010/main" val="242741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24D8B-A8BF-AE44-A408-825329E02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AB55A-434B-C941-956E-BDEB2015A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DD2AED-5E27-1041-87C0-E7ECBA707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08BD52-BC23-FA4F-9D3E-A5D820B3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465DD2-040E-5340-BC02-4205B4048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6A82BEC-F47D-334F-917D-B75E1CF7D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626" y="672448"/>
            <a:ext cx="2913120" cy="5513104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72185EB8-E832-1944-A28D-DC461A685FFD}"/>
              </a:ext>
            </a:extLst>
          </p:cNvPr>
          <p:cNvSpPr/>
          <p:nvPr/>
        </p:nvSpPr>
        <p:spPr>
          <a:xfrm>
            <a:off x="5440665" y="2285624"/>
            <a:ext cx="4251702" cy="1472339"/>
          </a:xfrm>
          <a:prstGeom prst="wedgeRoundRectCallout">
            <a:avLst>
              <a:gd name="adj1" fmla="val -22511"/>
              <a:gd name="adj2" fmla="val 6813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Po úspešnej transakcii na externom termináli kliknite na „platba kartou“ a následne „zaplatiť“</a:t>
            </a:r>
          </a:p>
        </p:txBody>
      </p:sp>
    </p:spTree>
    <p:extLst>
      <p:ext uri="{BB962C8B-B14F-4D97-AF65-F5344CB8AC3E}">
        <p14:creationId xmlns:p14="http://schemas.microsoft.com/office/powerpoint/2010/main" val="425586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6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EC2B4A13-0632-456F-A66A-2D0CDB9D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1568A552-34C4-41D2-A36B-9E86EC569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8BE655E-142C-41C9-895E-54D55EDDA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D23FF-D5E1-AF42-92A7-A97B99D7F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06" y="1086143"/>
            <a:ext cx="9969910" cy="3540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k-SK" sz="7200" cap="all" dirty="0"/>
              <a:t>Prehlaď/Storno Dokladov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8CC593-9FF4-46EF-81AE-2D26922F1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10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14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id="{042239F2-317E-8346-9287-BD4FC787B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04684" y="615196"/>
            <a:ext cx="2982631" cy="5627607"/>
          </a:xfrm>
          <a:prstGeom prst="rect">
            <a:avLst/>
          </a:prstGeom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1DE13CD9-A6C1-2146-8766-D3362FCBFF7C}"/>
              </a:ext>
            </a:extLst>
          </p:cNvPr>
          <p:cNvSpPr/>
          <p:nvPr/>
        </p:nvSpPr>
        <p:spPr>
          <a:xfrm>
            <a:off x="7667951" y="3152574"/>
            <a:ext cx="3897113" cy="930728"/>
          </a:xfrm>
          <a:prstGeom prst="wedgeRoundRectCallout">
            <a:avLst>
              <a:gd name="adj1" fmla="val -54130"/>
              <a:gd name="adj2" fmla="val -2041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„Prehlaď/Storno Dokladov“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18AFDF9-4025-FE41-B15A-CC4210C143A6}"/>
              </a:ext>
            </a:extLst>
          </p:cNvPr>
          <p:cNvSpPr/>
          <p:nvPr/>
        </p:nvSpPr>
        <p:spPr>
          <a:xfrm>
            <a:off x="5285794" y="3152574"/>
            <a:ext cx="2119347" cy="4900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020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46F23FB-89BF-1D44-858C-AFA0C691B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8459" y="610705"/>
            <a:ext cx="2973786" cy="5636589"/>
          </a:xfr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6112CA3E-C455-4641-AEA3-C4DC72821963}"/>
              </a:ext>
            </a:extLst>
          </p:cNvPr>
          <p:cNvSpPr/>
          <p:nvPr/>
        </p:nvSpPr>
        <p:spPr>
          <a:xfrm>
            <a:off x="8346944" y="4504480"/>
            <a:ext cx="2712419" cy="1425874"/>
          </a:xfrm>
          <a:prstGeom prst="wedgeRoundRectCallout">
            <a:avLst>
              <a:gd name="adj1" fmla="val -56265"/>
              <a:gd name="adj2" fmla="val 21089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viete naskenovať QR kód dokladu ktorý chcete stornovať.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D9C0EC11-E873-3849-BD27-24294FB1E749}"/>
              </a:ext>
            </a:extLst>
          </p:cNvPr>
          <p:cNvSpPr/>
          <p:nvPr/>
        </p:nvSpPr>
        <p:spPr>
          <a:xfrm>
            <a:off x="8408447" y="2018987"/>
            <a:ext cx="2589414" cy="946566"/>
          </a:xfrm>
          <a:prstGeom prst="wedgeRoundRectCallout">
            <a:avLst>
              <a:gd name="adj1" fmla="val -55785"/>
              <a:gd name="adj2" fmla="val -21925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na doklad ho viete stornovať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903C0B4-D514-5748-ACA9-1612D3F25E59}"/>
              </a:ext>
            </a:extLst>
          </p:cNvPr>
          <p:cNvSpPr/>
          <p:nvPr/>
        </p:nvSpPr>
        <p:spPr>
          <a:xfrm>
            <a:off x="7629992" y="5321508"/>
            <a:ext cx="479687" cy="4646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204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C385916-0FB2-C944-9895-7B75FA6D0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461" y="610705"/>
            <a:ext cx="2973786" cy="5286731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D9C0EC11-E873-3849-BD27-24294FB1E749}"/>
              </a:ext>
            </a:extLst>
          </p:cNvPr>
          <p:cNvSpPr/>
          <p:nvPr/>
        </p:nvSpPr>
        <p:spPr>
          <a:xfrm>
            <a:off x="8281661" y="3196652"/>
            <a:ext cx="2447889" cy="939448"/>
          </a:xfrm>
          <a:prstGeom prst="wedgeRoundRectCallout">
            <a:avLst>
              <a:gd name="adj1" fmla="val -55785"/>
              <a:gd name="adj2" fmla="val -21925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stornujete doklad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903C0B4-D514-5748-ACA9-1612D3F25E59}"/>
              </a:ext>
            </a:extLst>
          </p:cNvPr>
          <p:cNvSpPr/>
          <p:nvPr/>
        </p:nvSpPr>
        <p:spPr>
          <a:xfrm>
            <a:off x="5616313" y="3196652"/>
            <a:ext cx="2227805" cy="5326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947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id="{BE76A093-063C-6449-B84D-78BCD813A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4645" y="684750"/>
            <a:ext cx="2902710" cy="5488499"/>
          </a:xfrm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228F4D7B-2786-FC45-8904-C1293FA069F3}"/>
              </a:ext>
            </a:extLst>
          </p:cNvPr>
          <p:cNvSpPr/>
          <p:nvPr/>
        </p:nvSpPr>
        <p:spPr>
          <a:xfrm>
            <a:off x="7655412" y="4441372"/>
            <a:ext cx="2357267" cy="930728"/>
          </a:xfrm>
          <a:prstGeom prst="wedgeRoundRectCallout">
            <a:avLst>
              <a:gd name="adj1" fmla="val -59676"/>
              <a:gd name="adj2" fmla="val -2171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„Nastavenia“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27E3FEB-449C-9941-B0BD-B331E40D10D9}"/>
              </a:ext>
            </a:extLst>
          </p:cNvPr>
          <p:cNvSpPr/>
          <p:nvPr/>
        </p:nvSpPr>
        <p:spPr>
          <a:xfrm>
            <a:off x="5281684" y="4500000"/>
            <a:ext cx="2115403" cy="486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18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C2B4A13-0632-456F-A66A-2D0CDB9D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68A552-34C4-41D2-A36B-9E86EC569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8BE655E-142C-41C9-895E-54D55EDDA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D23FF-D5E1-AF42-92A7-A97B99D7F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06" y="1086143"/>
            <a:ext cx="9969910" cy="3540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/>
              <a:t>Vklad, výber a úhrada faktúry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8CC593-9FF4-46EF-81AE-2D26922F1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3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14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id="{042239F2-317E-8346-9287-BD4FC787B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2572" y="573476"/>
            <a:ext cx="3026855" cy="5711048"/>
          </a:xfrm>
          <a:prstGeom prst="rect">
            <a:avLst/>
          </a:prstGeom>
        </p:spPr>
      </p:pic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4A397C91-8A26-3941-BE0D-699293E1CA48}"/>
              </a:ext>
            </a:extLst>
          </p:cNvPr>
          <p:cNvSpPr/>
          <p:nvPr/>
        </p:nvSpPr>
        <p:spPr>
          <a:xfrm>
            <a:off x="7744667" y="2223368"/>
            <a:ext cx="2758901" cy="930728"/>
          </a:xfrm>
          <a:prstGeom prst="wedgeRoundRectCallout">
            <a:avLst>
              <a:gd name="adj1" fmla="val -57203"/>
              <a:gd name="adj2" fmla="val -2041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„Vklad, Výber, Úhrada faktúry“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35E95B-CD0A-4C4D-A440-1C4246AB54AB}"/>
              </a:ext>
            </a:extLst>
          </p:cNvPr>
          <p:cNvSpPr/>
          <p:nvPr/>
        </p:nvSpPr>
        <p:spPr>
          <a:xfrm>
            <a:off x="5292000" y="2232000"/>
            <a:ext cx="2098623" cy="4900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430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5BD36E2E-7016-2E4B-AA1E-6B30A2953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8699" y="557495"/>
            <a:ext cx="3034602" cy="5743010"/>
          </a:xfrm>
        </p:spPr>
      </p:pic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5A53BECD-7EAE-E340-AE89-86AED6D14728}"/>
              </a:ext>
            </a:extLst>
          </p:cNvPr>
          <p:cNvSpPr/>
          <p:nvPr/>
        </p:nvSpPr>
        <p:spPr>
          <a:xfrm>
            <a:off x="1581292" y="1231476"/>
            <a:ext cx="2758901" cy="930728"/>
          </a:xfrm>
          <a:prstGeom prst="wedgeRoundRectCallout">
            <a:avLst>
              <a:gd name="adj1" fmla="val 54025"/>
              <a:gd name="adj2" fmla="val -1875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pre vklad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0DC371D-4A00-7D4C-B79F-71EA05F2ADEC}"/>
              </a:ext>
            </a:extLst>
          </p:cNvPr>
          <p:cNvSpPr/>
          <p:nvPr/>
        </p:nvSpPr>
        <p:spPr>
          <a:xfrm>
            <a:off x="4543200" y="1238400"/>
            <a:ext cx="1082991" cy="4860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573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5BD36E2E-7016-2E4B-AA1E-6B30A2953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8699" y="557495"/>
            <a:ext cx="3034602" cy="5743010"/>
          </a:xfrm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C7BFA5EA-2366-9B4F-9BD1-B58E05FBFA85}"/>
              </a:ext>
            </a:extLst>
          </p:cNvPr>
          <p:cNvSpPr/>
          <p:nvPr/>
        </p:nvSpPr>
        <p:spPr>
          <a:xfrm>
            <a:off x="7851807" y="2140442"/>
            <a:ext cx="2758901" cy="930728"/>
          </a:xfrm>
          <a:prstGeom prst="wedgeRoundRectCallout">
            <a:avLst>
              <a:gd name="adj1" fmla="val -56816"/>
              <a:gd name="adj2" fmla="val -2197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Zadajte sumu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0DC371D-4A00-7D4C-B79F-71EA05F2ADEC}"/>
              </a:ext>
            </a:extLst>
          </p:cNvPr>
          <p:cNvSpPr/>
          <p:nvPr/>
        </p:nvSpPr>
        <p:spPr>
          <a:xfrm>
            <a:off x="5988815" y="2140442"/>
            <a:ext cx="1624486" cy="4860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97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5BD36E2E-7016-2E4B-AA1E-6B30A2953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8699" y="557495"/>
            <a:ext cx="3034602" cy="5743010"/>
          </a:xfrm>
        </p:spPr>
      </p:pic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D182ED62-8491-F449-9CA8-DCA7D4913BB9}"/>
              </a:ext>
            </a:extLst>
          </p:cNvPr>
          <p:cNvSpPr/>
          <p:nvPr/>
        </p:nvSpPr>
        <p:spPr>
          <a:xfrm>
            <a:off x="5518302" y="3543646"/>
            <a:ext cx="2758901" cy="930728"/>
          </a:xfrm>
          <a:prstGeom prst="wedgeRoundRectCallout">
            <a:avLst>
              <a:gd name="adj1" fmla="val -21601"/>
              <a:gd name="adj2" fmla="val -69560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„Vložiť“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0DC371D-4A00-7D4C-B79F-71EA05F2ADEC}"/>
              </a:ext>
            </a:extLst>
          </p:cNvPr>
          <p:cNvSpPr/>
          <p:nvPr/>
        </p:nvSpPr>
        <p:spPr>
          <a:xfrm>
            <a:off x="5295825" y="2775870"/>
            <a:ext cx="2078970" cy="4860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895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6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67F90230-7D96-4244-8297-6859BC279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3679" y="594432"/>
            <a:ext cx="3004641" cy="5669135"/>
          </a:xfrm>
          <a:prstGeom prst="rect">
            <a:avLst/>
          </a:prstGeom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50A9F87C-C85D-B74C-BC06-6388B39B78F3}"/>
              </a:ext>
            </a:extLst>
          </p:cNvPr>
          <p:cNvSpPr/>
          <p:nvPr/>
        </p:nvSpPr>
        <p:spPr>
          <a:xfrm>
            <a:off x="2473088" y="909436"/>
            <a:ext cx="2758901" cy="930728"/>
          </a:xfrm>
          <a:prstGeom prst="wedgeRoundRectCallout">
            <a:avLst>
              <a:gd name="adj1" fmla="val 56072"/>
              <a:gd name="adj2" fmla="val 21059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pre výber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29D7A3A-F3FA-9E4F-8BF2-F01D94AAF958}"/>
              </a:ext>
            </a:extLst>
          </p:cNvPr>
          <p:cNvSpPr/>
          <p:nvPr/>
        </p:nvSpPr>
        <p:spPr>
          <a:xfrm>
            <a:off x="5552392" y="1260000"/>
            <a:ext cx="1087214" cy="4776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428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6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67F90230-7D96-4244-8297-6859BC279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3679" y="594432"/>
            <a:ext cx="3004641" cy="5669135"/>
          </a:xfrm>
          <a:prstGeom prst="rect">
            <a:avLst/>
          </a:prstGeom>
        </p:spPr>
      </p:pic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0165C929-BA8F-064C-B498-1C3571187D52}"/>
              </a:ext>
            </a:extLst>
          </p:cNvPr>
          <p:cNvSpPr/>
          <p:nvPr/>
        </p:nvSpPr>
        <p:spPr>
          <a:xfrm>
            <a:off x="7884634" y="2201114"/>
            <a:ext cx="2758901" cy="930728"/>
          </a:xfrm>
          <a:prstGeom prst="wedgeRoundRectCallout">
            <a:avLst>
              <a:gd name="adj1" fmla="val -56816"/>
              <a:gd name="adj2" fmla="val -2197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Zadajte sumu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29D7A3A-F3FA-9E4F-8BF2-F01D94AAF958}"/>
              </a:ext>
            </a:extLst>
          </p:cNvPr>
          <p:cNvSpPr/>
          <p:nvPr/>
        </p:nvSpPr>
        <p:spPr>
          <a:xfrm>
            <a:off x="6015307" y="2187325"/>
            <a:ext cx="1515046" cy="4776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578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6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67F90230-7D96-4244-8297-6859BC279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3679" y="594432"/>
            <a:ext cx="3004641" cy="5669135"/>
          </a:xfrm>
          <a:prstGeom prst="rect">
            <a:avLst/>
          </a:prstGeom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93847351-8038-6248-862F-DB95A4276A61}"/>
              </a:ext>
            </a:extLst>
          </p:cNvPr>
          <p:cNvSpPr/>
          <p:nvPr/>
        </p:nvSpPr>
        <p:spPr>
          <a:xfrm>
            <a:off x="5518302" y="3543646"/>
            <a:ext cx="2758901" cy="930728"/>
          </a:xfrm>
          <a:prstGeom prst="wedgeRoundRectCallout">
            <a:avLst>
              <a:gd name="adj1" fmla="val -21601"/>
              <a:gd name="adj2" fmla="val -69560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„Vybrať“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29D7A3A-F3FA-9E4F-8BF2-F01D94AAF958}"/>
              </a:ext>
            </a:extLst>
          </p:cNvPr>
          <p:cNvSpPr/>
          <p:nvPr/>
        </p:nvSpPr>
        <p:spPr>
          <a:xfrm>
            <a:off x="5362132" y="2764174"/>
            <a:ext cx="2045489" cy="4776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150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365027E-4D20-EC41-AC3C-4C7B16993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4420" y="596813"/>
            <a:ext cx="3003159" cy="5664374"/>
          </a:xfrm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CF6C054F-ECC0-BC46-B74E-1260C528293F}"/>
              </a:ext>
            </a:extLst>
          </p:cNvPr>
          <p:cNvSpPr/>
          <p:nvPr/>
        </p:nvSpPr>
        <p:spPr>
          <a:xfrm>
            <a:off x="7815143" y="1201496"/>
            <a:ext cx="2758901" cy="930728"/>
          </a:xfrm>
          <a:prstGeom prst="wedgeRoundRectCallout">
            <a:avLst>
              <a:gd name="adj1" fmla="val -55186"/>
              <a:gd name="adj2" fmla="val -2036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pre úhradu faktúry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DE20D4E-E1A4-9F44-B66A-0B89570B0EE9}"/>
              </a:ext>
            </a:extLst>
          </p:cNvPr>
          <p:cNvSpPr/>
          <p:nvPr/>
        </p:nvSpPr>
        <p:spPr>
          <a:xfrm>
            <a:off x="6537230" y="1260000"/>
            <a:ext cx="1087214" cy="4776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90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365027E-4D20-EC41-AC3C-4C7B16993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4420" y="596813"/>
            <a:ext cx="3003159" cy="5664374"/>
          </a:xfrm>
        </p:spPr>
      </p:pic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CD487792-7C83-DD48-895F-58680AC9BDAD}"/>
              </a:ext>
            </a:extLst>
          </p:cNvPr>
          <p:cNvSpPr/>
          <p:nvPr/>
        </p:nvSpPr>
        <p:spPr>
          <a:xfrm>
            <a:off x="7815143" y="2388296"/>
            <a:ext cx="2758901" cy="930728"/>
          </a:xfrm>
          <a:prstGeom prst="wedgeRoundRectCallout">
            <a:avLst>
              <a:gd name="adj1" fmla="val -56463"/>
              <a:gd name="adj2" fmla="val -2293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Vyplňte údaje pre úhradu faktúry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DE20D4E-E1A4-9F44-B66A-0B89570B0EE9}"/>
              </a:ext>
            </a:extLst>
          </p:cNvPr>
          <p:cNvSpPr/>
          <p:nvPr/>
        </p:nvSpPr>
        <p:spPr>
          <a:xfrm>
            <a:off x="4580019" y="1662036"/>
            <a:ext cx="3017559" cy="19417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106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3B783-64BD-7C42-83EB-EC1F8CCE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58AA5-5E11-8042-B119-EE288FFAC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0D04BE-539D-B048-84C5-61CE40767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C4C1F0-F854-9741-A4EB-9121A077A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E81F44-E76E-9243-B147-75B8E5914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D43643F-256D-B04D-95E5-A30604379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630" y="685800"/>
            <a:ext cx="2913207" cy="5179035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055A95AD-F50F-1240-A9B9-D1BB572960E7}"/>
              </a:ext>
            </a:extLst>
          </p:cNvPr>
          <p:cNvSpPr/>
          <p:nvPr/>
        </p:nvSpPr>
        <p:spPr>
          <a:xfrm>
            <a:off x="1976857" y="892398"/>
            <a:ext cx="2357267" cy="930728"/>
          </a:xfrm>
          <a:prstGeom prst="wedgeRoundRectCallout">
            <a:avLst>
              <a:gd name="adj1" fmla="val 55727"/>
              <a:gd name="adj2" fmla="val 19374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„POS“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BFABC3D-B7A6-5E48-8217-2FFF9E56334B}"/>
              </a:ext>
            </a:extLst>
          </p:cNvPr>
          <p:cNvSpPr/>
          <p:nvPr/>
        </p:nvSpPr>
        <p:spPr>
          <a:xfrm>
            <a:off x="4524500" y="1356207"/>
            <a:ext cx="1060754" cy="4192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83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365027E-4D20-EC41-AC3C-4C7B16993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4420" y="596813"/>
            <a:ext cx="3003159" cy="5664374"/>
          </a:xfrm>
        </p:spPr>
      </p:pic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199B07B9-3A67-E64C-93F7-636E5926642A}"/>
              </a:ext>
            </a:extLst>
          </p:cNvPr>
          <p:cNvSpPr/>
          <p:nvPr/>
        </p:nvSpPr>
        <p:spPr>
          <a:xfrm>
            <a:off x="5517932" y="4383118"/>
            <a:ext cx="2758901" cy="930728"/>
          </a:xfrm>
          <a:prstGeom prst="wedgeRoundRectCallout">
            <a:avLst>
              <a:gd name="adj1" fmla="val -21204"/>
              <a:gd name="adj2" fmla="val -64739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„Uhradiť faktúru“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DE20D4E-E1A4-9F44-B66A-0B89570B0EE9}"/>
              </a:ext>
            </a:extLst>
          </p:cNvPr>
          <p:cNvSpPr/>
          <p:nvPr/>
        </p:nvSpPr>
        <p:spPr>
          <a:xfrm>
            <a:off x="5362132" y="3664231"/>
            <a:ext cx="2006855" cy="4776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964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2B4A13-0632-456F-A66A-2D0CDB9D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568A552-34C4-41D2-A36B-9E86EC569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BE655E-142C-41C9-895E-54D55EDDA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9C87C-2B27-0841-8C57-3BE6B09B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06" y="1086143"/>
            <a:ext cx="9969910" cy="3540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 dirty="0" err="1"/>
              <a:t>Uzavierky</a:t>
            </a:r>
            <a:endParaRPr lang="en-US" sz="7200" cap="al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8CC593-9FF4-46EF-81AE-2D26922F1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52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27C4AB-B580-8743-B9BF-4F5B4720A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04445" y="608739"/>
            <a:ext cx="2983110" cy="5640521"/>
          </a:xfrm>
        </p:spPr>
      </p:pic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2B6956A2-2996-F643-9C1B-9E532B3A12ED}"/>
              </a:ext>
            </a:extLst>
          </p:cNvPr>
          <p:cNvSpPr/>
          <p:nvPr/>
        </p:nvSpPr>
        <p:spPr>
          <a:xfrm>
            <a:off x="7824855" y="2658179"/>
            <a:ext cx="2357267" cy="930728"/>
          </a:xfrm>
          <a:prstGeom prst="wedgeRoundRectCallout">
            <a:avLst>
              <a:gd name="adj1" fmla="val -58101"/>
              <a:gd name="adj2" fmla="val -20100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„Uzávierky“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690AC86-EBCE-1542-85D6-A11448E5D1E2}"/>
              </a:ext>
            </a:extLst>
          </p:cNvPr>
          <p:cNvSpPr/>
          <p:nvPr/>
        </p:nvSpPr>
        <p:spPr>
          <a:xfrm>
            <a:off x="5292000" y="2721600"/>
            <a:ext cx="2124000" cy="45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246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5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5448E24-4007-F644-B4D3-2FA945935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81" y="800099"/>
            <a:ext cx="2798250" cy="4974667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C6AEE82-4C16-A54F-80C3-FD0EE5DD095C}"/>
              </a:ext>
            </a:extLst>
          </p:cNvPr>
          <p:cNvSpPr/>
          <p:nvPr/>
        </p:nvSpPr>
        <p:spPr>
          <a:xfrm>
            <a:off x="5313600" y="5306766"/>
            <a:ext cx="1842448" cy="468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F4348799-9A50-6044-A9EE-E48D8ED65F36}"/>
              </a:ext>
            </a:extLst>
          </p:cNvPr>
          <p:cNvSpPr/>
          <p:nvPr/>
        </p:nvSpPr>
        <p:spPr>
          <a:xfrm>
            <a:off x="7536962" y="2090218"/>
            <a:ext cx="2357267" cy="930728"/>
          </a:xfrm>
          <a:prstGeom prst="wedgeRoundRectCallout">
            <a:avLst>
              <a:gd name="adj1" fmla="val -55711"/>
              <a:gd name="adj2" fmla="val 19260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Bežné uzávierky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75C6D092-3140-C84C-9D14-1A6EFC4935BD}"/>
              </a:ext>
            </a:extLst>
          </p:cNvPr>
          <p:cNvSpPr/>
          <p:nvPr/>
        </p:nvSpPr>
        <p:spPr>
          <a:xfrm>
            <a:off x="2338714" y="3890725"/>
            <a:ext cx="2357267" cy="930728"/>
          </a:xfrm>
          <a:prstGeom prst="wedgeRoundRectCallout">
            <a:avLst>
              <a:gd name="adj1" fmla="val 56779"/>
              <a:gd name="adj2" fmla="val -21009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Počet neodoslaných </a:t>
            </a:r>
            <a:r>
              <a:rPr lang="sk-SK" dirty="0" err="1"/>
              <a:t>ekasa</a:t>
            </a:r>
            <a:r>
              <a:rPr lang="sk-SK" dirty="0"/>
              <a:t> dokladov 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FA18DCB5-9666-984F-9D77-1E216DC13D9C}"/>
              </a:ext>
            </a:extLst>
          </p:cNvPr>
          <p:cNvSpPr/>
          <p:nvPr/>
        </p:nvSpPr>
        <p:spPr>
          <a:xfrm>
            <a:off x="7381038" y="3943510"/>
            <a:ext cx="2357267" cy="930728"/>
          </a:xfrm>
          <a:prstGeom prst="wedgeRoundRectCallout">
            <a:avLst>
              <a:gd name="adj1" fmla="val -56664"/>
              <a:gd name="adj2" fmla="val 23249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odošlete neodoslané </a:t>
            </a:r>
            <a:r>
              <a:rPr lang="sk-SK" dirty="0" err="1"/>
              <a:t>ekasa</a:t>
            </a:r>
            <a:r>
              <a:rPr lang="sk-SK" dirty="0"/>
              <a:t> doklady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0BB85708-9536-6E44-8880-EE03A33BB56E}"/>
              </a:ext>
            </a:extLst>
          </p:cNvPr>
          <p:cNvSpPr/>
          <p:nvPr/>
        </p:nvSpPr>
        <p:spPr>
          <a:xfrm>
            <a:off x="2332013" y="4821829"/>
            <a:ext cx="2357267" cy="930728"/>
          </a:xfrm>
          <a:prstGeom prst="wedgeRoundRectCallout">
            <a:avLst>
              <a:gd name="adj1" fmla="val 55796"/>
              <a:gd name="adj2" fmla="val -2083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vytlačíte kópiu posledného dokladu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16045E06-35A2-1344-86D0-93C9F530F2FC}"/>
              </a:ext>
            </a:extLst>
          </p:cNvPr>
          <p:cNvSpPr/>
          <p:nvPr/>
        </p:nvSpPr>
        <p:spPr>
          <a:xfrm>
            <a:off x="7394440" y="4866074"/>
            <a:ext cx="2357267" cy="930728"/>
          </a:xfrm>
          <a:prstGeom prst="wedgeRoundRectCallout">
            <a:avLst>
              <a:gd name="adj1" fmla="val -57742"/>
              <a:gd name="adj2" fmla="val 20520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opravíte posledný neodoslaný doklad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682010B-6A6E-D94F-86AB-18A7523D0011}"/>
              </a:ext>
            </a:extLst>
          </p:cNvPr>
          <p:cNvSpPr/>
          <p:nvPr/>
        </p:nvSpPr>
        <p:spPr>
          <a:xfrm>
            <a:off x="4743625" y="1570383"/>
            <a:ext cx="2624011" cy="23727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EC6956C-B31C-B843-A1EA-EBF2F5510483}"/>
              </a:ext>
            </a:extLst>
          </p:cNvPr>
          <p:cNvSpPr/>
          <p:nvPr/>
        </p:nvSpPr>
        <p:spPr>
          <a:xfrm>
            <a:off x="4810963" y="3914380"/>
            <a:ext cx="2326816" cy="4900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6B0C003-74E9-8147-A175-E5101FA753F0}"/>
              </a:ext>
            </a:extLst>
          </p:cNvPr>
          <p:cNvSpPr/>
          <p:nvPr/>
        </p:nvSpPr>
        <p:spPr>
          <a:xfrm>
            <a:off x="5313600" y="4384202"/>
            <a:ext cx="1842448" cy="468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BE91-8E96-1847-A612-A6954B52109F}"/>
              </a:ext>
            </a:extLst>
          </p:cNvPr>
          <p:cNvSpPr/>
          <p:nvPr/>
        </p:nvSpPr>
        <p:spPr>
          <a:xfrm>
            <a:off x="5313486" y="4845484"/>
            <a:ext cx="1842448" cy="468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696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3B783-64BD-7C42-83EB-EC1F8CCE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0D04BE-539D-B048-84C5-61CE40767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C4C1F0-F854-9741-A4EB-9121A077A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E81F44-E76E-9243-B147-75B8E5914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E5828D2-D6D7-734B-B57D-80DE614A8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630" y="685800"/>
            <a:ext cx="2913207" cy="5179035"/>
          </a:xfrm>
          <a:prstGeom prst="rect">
            <a:avLst/>
          </a:prstGeom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744E0220-18B5-194E-A89D-2932D7F75667}"/>
              </a:ext>
            </a:extLst>
          </p:cNvPr>
          <p:cNvSpPr/>
          <p:nvPr/>
        </p:nvSpPr>
        <p:spPr>
          <a:xfrm>
            <a:off x="7623212" y="1579906"/>
            <a:ext cx="1977200" cy="761261"/>
          </a:xfrm>
          <a:prstGeom prst="wedgeRoundRectCallout">
            <a:avLst>
              <a:gd name="adj1" fmla="val -54384"/>
              <a:gd name="adj2" fmla="val 2239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„Tlač“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B097887-7BCC-354A-8415-01F5345DD644}"/>
              </a:ext>
            </a:extLst>
          </p:cNvPr>
          <p:cNvSpPr/>
          <p:nvPr/>
        </p:nvSpPr>
        <p:spPr>
          <a:xfrm flipV="1">
            <a:off x="4739621" y="1861483"/>
            <a:ext cx="2552740" cy="4796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236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3B783-64BD-7C42-83EB-EC1F8CCE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58AA5-5E11-8042-B119-EE288FFAC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0D04BE-539D-B048-84C5-61CE40767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C4C1F0-F854-9741-A4EB-9121A077A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E81F44-E76E-9243-B147-75B8E5914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A77F8FB-7AF2-E747-A0F8-67B634B8E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630" y="685800"/>
            <a:ext cx="2913207" cy="5179035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01512FB7-4201-764A-8A49-08AD3122A065}"/>
              </a:ext>
            </a:extLst>
          </p:cNvPr>
          <p:cNvSpPr/>
          <p:nvPr/>
        </p:nvSpPr>
        <p:spPr>
          <a:xfrm>
            <a:off x="1994475" y="2229557"/>
            <a:ext cx="2560318" cy="1084785"/>
          </a:xfrm>
          <a:prstGeom prst="wedgeRoundRectCallout">
            <a:avLst>
              <a:gd name="adj1" fmla="val 56314"/>
              <a:gd name="adj2" fmla="val -2287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Povolenie tlače polohy na doklad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5309FEC-9A7C-5B46-9970-84E857C295DE}"/>
              </a:ext>
            </a:extLst>
          </p:cNvPr>
          <p:cNvSpPr/>
          <p:nvPr/>
        </p:nvSpPr>
        <p:spPr>
          <a:xfrm>
            <a:off x="7601807" y="2594325"/>
            <a:ext cx="2892439" cy="811840"/>
          </a:xfrm>
          <a:prstGeom prst="wedgeRoundRectCallout">
            <a:avLst>
              <a:gd name="adj1" fmla="val -55494"/>
              <a:gd name="adj2" fmla="val -19624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Nastavenie veľkosti tlače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B097887-7BCC-354A-8415-01F5345DD644}"/>
              </a:ext>
            </a:extLst>
          </p:cNvPr>
          <p:cNvSpPr/>
          <p:nvPr/>
        </p:nvSpPr>
        <p:spPr>
          <a:xfrm>
            <a:off x="4787575" y="2375577"/>
            <a:ext cx="2552741" cy="3121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2E0B849-521C-A645-A4F4-212A42CF1C12}"/>
              </a:ext>
            </a:extLst>
          </p:cNvPr>
          <p:cNvSpPr/>
          <p:nvPr/>
        </p:nvSpPr>
        <p:spPr>
          <a:xfrm>
            <a:off x="4787576" y="2688099"/>
            <a:ext cx="2552741" cy="3121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640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3B783-64BD-7C42-83EB-EC1F8CCE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58AA5-5E11-8042-B119-EE288FFAC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0D04BE-539D-B048-84C5-61CE40767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C4C1F0-F854-9741-A4EB-9121A077A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E81F44-E76E-9243-B147-75B8E5914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A77F8FB-7AF2-E747-A0F8-67B634B8E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630" y="685800"/>
            <a:ext cx="2913207" cy="5179035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5309FEC-9A7C-5B46-9970-84E857C295DE}"/>
              </a:ext>
            </a:extLst>
          </p:cNvPr>
          <p:cNvSpPr/>
          <p:nvPr/>
        </p:nvSpPr>
        <p:spPr>
          <a:xfrm>
            <a:off x="7601807" y="2594325"/>
            <a:ext cx="2892439" cy="811840"/>
          </a:xfrm>
          <a:prstGeom prst="wedgeRoundRectCallout">
            <a:avLst>
              <a:gd name="adj1" fmla="val -55494"/>
              <a:gd name="adj2" fmla="val -19624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Nastavenie veľkosti tlače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B097887-7BCC-354A-8415-01F5345DD644}"/>
              </a:ext>
            </a:extLst>
          </p:cNvPr>
          <p:cNvSpPr/>
          <p:nvPr/>
        </p:nvSpPr>
        <p:spPr>
          <a:xfrm>
            <a:off x="4787575" y="2375577"/>
            <a:ext cx="2552741" cy="3121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2E0B849-521C-A645-A4F4-212A42CF1C12}"/>
              </a:ext>
            </a:extLst>
          </p:cNvPr>
          <p:cNvSpPr/>
          <p:nvPr/>
        </p:nvSpPr>
        <p:spPr>
          <a:xfrm>
            <a:off x="4787576" y="2688099"/>
            <a:ext cx="2552741" cy="3121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B32098-07C4-BA41-B0D4-DDCCAB6EA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215B59-64E6-F74D-9840-29834638A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124C72-8F40-2342-925D-2183AF0C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Graphical user interface, chart&#10;&#10;Description automatically generated with medium confidence">
            <a:extLst>
              <a:ext uri="{FF2B5EF4-FFF2-40B4-BE49-F238E27FC236}">
                <a16:creationId xmlns:a16="http://schemas.microsoft.com/office/drawing/2014/main" id="{DE0A5291-4949-3E4A-9711-C5CCBC201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030" y="618606"/>
            <a:ext cx="2993776" cy="5322268"/>
          </a:xfrm>
          <a:prstGeom prst="rect">
            <a:avLst/>
          </a:prstGeom>
        </p:spPr>
      </p:pic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7104B69A-9619-EC46-A237-621246D7CAF5}"/>
              </a:ext>
            </a:extLst>
          </p:cNvPr>
          <p:cNvSpPr/>
          <p:nvPr/>
        </p:nvSpPr>
        <p:spPr>
          <a:xfrm>
            <a:off x="7675383" y="1939731"/>
            <a:ext cx="3142853" cy="841391"/>
          </a:xfrm>
          <a:prstGeom prst="wedgeRoundRectCallout">
            <a:avLst>
              <a:gd name="adj1" fmla="val -53936"/>
              <a:gd name="adj2" fmla="val 2060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„Platobný terminál“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729232F-E566-3E48-8CB8-BD93D781276D}"/>
              </a:ext>
            </a:extLst>
          </p:cNvPr>
          <p:cNvSpPr/>
          <p:nvPr/>
        </p:nvSpPr>
        <p:spPr>
          <a:xfrm>
            <a:off x="4767733" y="2339886"/>
            <a:ext cx="2648179" cy="4412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307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0D04BE-539D-B048-84C5-61CE40767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B32098-07C4-BA41-B0D4-DDCCAB6EA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215B59-64E6-F74D-9840-29834638A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47AA14-E6C2-4D4F-9319-5011F84CE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C4C1F0-F854-9741-A4EB-9121A077A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F54477-6BB2-7449-A2B2-6117985FC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6C0A75-14CB-9142-938A-34AC746A8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E81F44-E76E-9243-B147-75B8E5914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124C72-8F40-2342-925D-2183AF0C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Content Placeholder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3A6D335-A27A-FD4D-AD93-00870E90F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351" y="800853"/>
            <a:ext cx="2956453" cy="5255918"/>
          </a:xfrm>
          <a:prstGeom prst="rect">
            <a:avLst/>
          </a:prstGeom>
        </p:spPr>
      </p:pic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9E669B43-99E3-DA49-A888-A0A63D9E3427}"/>
              </a:ext>
            </a:extLst>
          </p:cNvPr>
          <p:cNvSpPr/>
          <p:nvPr/>
        </p:nvSpPr>
        <p:spPr>
          <a:xfrm>
            <a:off x="7591804" y="919310"/>
            <a:ext cx="3969702" cy="1691828"/>
          </a:xfrm>
          <a:prstGeom prst="wedgeRoundRectCallout">
            <a:avLst>
              <a:gd name="adj1" fmla="val -55225"/>
              <a:gd name="adj2" fmla="val 2342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Zvolením „Rýchla platba kartou“ bude úhrada dokladu evidovaná platobnou kartou. Samotná platba musí byt vykonaná na inom zariadení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4F3D0B2B-5F6C-1E4E-8183-C95BE15D48F3}"/>
              </a:ext>
            </a:extLst>
          </p:cNvPr>
          <p:cNvSpPr/>
          <p:nvPr/>
        </p:nvSpPr>
        <p:spPr>
          <a:xfrm>
            <a:off x="1134497" y="1593973"/>
            <a:ext cx="3176398" cy="1372598"/>
          </a:xfrm>
          <a:prstGeom prst="wedgeRoundRectCallout">
            <a:avLst>
              <a:gd name="adj1" fmla="val 54648"/>
              <a:gd name="adj2" fmla="val 22524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Zvolením „Toto zariadenie“ si zvolíte internú platobnú aplikáciu</a:t>
            </a:r>
          </a:p>
        </p:txBody>
      </p:sp>
      <p:sp>
        <p:nvSpPr>
          <p:cNvPr id="49" name="Rounded Rectangular Callout 48">
            <a:extLst>
              <a:ext uri="{FF2B5EF4-FFF2-40B4-BE49-F238E27FC236}">
                <a16:creationId xmlns:a16="http://schemas.microsoft.com/office/drawing/2014/main" id="{D2F0CF59-108B-314E-A1F1-3F160C912413}"/>
              </a:ext>
            </a:extLst>
          </p:cNvPr>
          <p:cNvSpPr/>
          <p:nvPr/>
        </p:nvSpPr>
        <p:spPr>
          <a:xfrm>
            <a:off x="7497714" y="2640396"/>
            <a:ext cx="3288528" cy="1286191"/>
          </a:xfrm>
          <a:prstGeom prst="wedgeRoundRectCallout">
            <a:avLst>
              <a:gd name="adj1" fmla="val -54755"/>
              <a:gd name="adj2" fmla="val -20448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Zvolením „Iné zariadenie“ nastavíte externé zariadenie ako váš platobný terminál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92051CAD-3F96-6544-9DBD-3891FB462D81}"/>
              </a:ext>
            </a:extLst>
          </p:cNvPr>
          <p:cNvSpPr/>
          <p:nvPr/>
        </p:nvSpPr>
        <p:spPr>
          <a:xfrm>
            <a:off x="4549402" y="3225799"/>
            <a:ext cx="2648179" cy="3816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5142DBF-E719-D248-9B02-61EAEE039F58}"/>
              </a:ext>
            </a:extLst>
          </p:cNvPr>
          <p:cNvSpPr/>
          <p:nvPr/>
        </p:nvSpPr>
        <p:spPr>
          <a:xfrm>
            <a:off x="4549402" y="2835257"/>
            <a:ext cx="2648179" cy="3816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5DD08B91-51B6-BF4E-BA72-C251FDF9A919}"/>
              </a:ext>
            </a:extLst>
          </p:cNvPr>
          <p:cNvSpPr/>
          <p:nvPr/>
        </p:nvSpPr>
        <p:spPr>
          <a:xfrm>
            <a:off x="4549401" y="2420289"/>
            <a:ext cx="2648179" cy="3816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C0906168-970F-8647-A1F5-E68B51050D9C}"/>
              </a:ext>
            </a:extLst>
          </p:cNvPr>
          <p:cNvSpPr/>
          <p:nvPr/>
        </p:nvSpPr>
        <p:spPr>
          <a:xfrm>
            <a:off x="4549401" y="2013223"/>
            <a:ext cx="2648179" cy="3816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5" name="Rounded Rectangular Callout 54">
            <a:extLst>
              <a:ext uri="{FF2B5EF4-FFF2-40B4-BE49-F238E27FC236}">
                <a16:creationId xmlns:a16="http://schemas.microsoft.com/office/drawing/2014/main" id="{D93F7F73-499C-F849-8016-5C8289F9630A}"/>
              </a:ext>
            </a:extLst>
          </p:cNvPr>
          <p:cNvSpPr/>
          <p:nvPr/>
        </p:nvSpPr>
        <p:spPr>
          <a:xfrm>
            <a:off x="3078113" y="3946868"/>
            <a:ext cx="3729999" cy="1317159"/>
          </a:xfrm>
          <a:prstGeom prst="wedgeRoundRectCallout">
            <a:avLst>
              <a:gd name="adj1" fmla="val 22483"/>
              <a:gd name="adj2" fmla="val -67844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Zvolením „Zariadenie na </a:t>
            </a:r>
            <a:r>
              <a:rPr lang="sk-SK" dirty="0" err="1"/>
              <a:t>cloude</a:t>
            </a:r>
            <a:r>
              <a:rPr lang="sk-SK" dirty="0"/>
              <a:t>“ nastavíte externé zariadenie na </a:t>
            </a:r>
            <a:r>
              <a:rPr lang="sk-SK" dirty="0" err="1"/>
              <a:t>cloude</a:t>
            </a:r>
            <a:r>
              <a:rPr lang="sk-SK" dirty="0"/>
              <a:t> ako váš platobný terminál</a:t>
            </a:r>
          </a:p>
        </p:txBody>
      </p:sp>
    </p:spTree>
    <p:extLst>
      <p:ext uri="{BB962C8B-B14F-4D97-AF65-F5344CB8AC3E}">
        <p14:creationId xmlns:p14="http://schemas.microsoft.com/office/powerpoint/2010/main" val="10546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49" grpId="0" animBg="1"/>
      <p:bldP spid="49" grpId="1" animBg="1"/>
      <p:bldP spid="55" grpId="0" animBg="1"/>
      <p:bldP spid="5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DC30AC5-DC9F-274B-9B8E-AFE567F71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158" y="681737"/>
            <a:ext cx="2902648" cy="5160263"/>
          </a:xfrm>
          <a:prstGeom prst="rect">
            <a:avLst/>
          </a:prstGeom>
        </p:spPr>
      </p:pic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C30A802B-09F2-A74B-B1A5-BDBEBA56F2B1}"/>
              </a:ext>
            </a:extLst>
          </p:cNvPr>
          <p:cNvSpPr/>
          <p:nvPr/>
        </p:nvSpPr>
        <p:spPr>
          <a:xfrm>
            <a:off x="7554806" y="3313492"/>
            <a:ext cx="2656969" cy="833783"/>
          </a:xfrm>
          <a:prstGeom prst="wedgeRoundRectCallout">
            <a:avLst>
              <a:gd name="adj1" fmla="val -56333"/>
              <a:gd name="adj2" fmla="val -20287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„Zobrazenie“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437B3EB-B392-4542-ACEA-FEA73F12EC7A}"/>
              </a:ext>
            </a:extLst>
          </p:cNvPr>
          <p:cNvSpPr/>
          <p:nvPr/>
        </p:nvSpPr>
        <p:spPr>
          <a:xfrm>
            <a:off x="4806221" y="3257385"/>
            <a:ext cx="2579558" cy="4729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9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Cro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{712B7052-308D-2A45-8E96-36609DA15254}tf10001072</Template>
  <TotalTime>10867</TotalTime>
  <Words>438</Words>
  <Application>Microsoft Macintosh PowerPoint</Application>
  <PresentationFormat>Widescreen</PresentationFormat>
  <Paragraphs>102</Paragraphs>
  <Slides>43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Calibri</vt:lpstr>
      <vt:lpstr>Franklin Gothic Book</vt:lpstr>
      <vt:lpstr>Crop</vt:lpstr>
      <vt:lpstr>3K pos</vt:lpstr>
      <vt:lpstr>Nastavenia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Cenníky</vt:lpstr>
      <vt:lpstr>PowerPoint Presentation</vt:lpstr>
      <vt:lpstr>PowerPoint Presentation</vt:lpstr>
      <vt:lpstr>PowerPoint Presentation</vt:lpstr>
      <vt:lpstr>Predaj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Prehlaď/Storno Dokladov</vt:lpstr>
      <vt:lpstr>PowerPoint Presentation</vt:lpstr>
      <vt:lpstr>PowerPoint Presentation</vt:lpstr>
      <vt:lpstr>PowerPoint Presentation</vt:lpstr>
      <vt:lpstr>Vklad, výber a úhrada faktúry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Uzavierky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QR pos lite</dc:title>
  <dc:creator>Filip Hrmo</dc:creator>
  <cp:lastModifiedBy>Filip Hrmo</cp:lastModifiedBy>
  <cp:revision>98</cp:revision>
  <dcterms:created xsi:type="dcterms:W3CDTF">2021-07-29T09:57:06Z</dcterms:created>
  <dcterms:modified xsi:type="dcterms:W3CDTF">2022-02-14T15:47:08Z</dcterms:modified>
</cp:coreProperties>
</file>