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7" r:id="rId2"/>
    <p:sldId id="270" r:id="rId3"/>
    <p:sldId id="260" r:id="rId4"/>
    <p:sldId id="293" r:id="rId5"/>
    <p:sldId id="295" r:id="rId6"/>
    <p:sldId id="296" r:id="rId7"/>
    <p:sldId id="299" r:id="rId8"/>
    <p:sldId id="310" r:id="rId9"/>
    <p:sldId id="309" r:id="rId10"/>
    <p:sldId id="264" r:id="rId11"/>
    <p:sldId id="266" r:id="rId12"/>
    <p:sldId id="300" r:id="rId13"/>
    <p:sldId id="301" r:id="rId14"/>
    <p:sldId id="282" r:id="rId15"/>
    <p:sldId id="283" r:id="rId16"/>
    <p:sldId id="285" r:id="rId17"/>
    <p:sldId id="290" r:id="rId18"/>
    <p:sldId id="271" r:id="rId19"/>
    <p:sldId id="258" r:id="rId20"/>
    <p:sldId id="259" r:id="rId21"/>
    <p:sldId id="288" r:id="rId22"/>
    <p:sldId id="280" r:id="rId23"/>
    <p:sldId id="287" r:id="rId24"/>
    <p:sldId id="289" r:id="rId25"/>
    <p:sldId id="294" r:id="rId26"/>
    <p:sldId id="281" r:id="rId27"/>
    <p:sldId id="284" r:id="rId28"/>
    <p:sldId id="286" r:id="rId29"/>
    <p:sldId id="302" r:id="rId30"/>
    <p:sldId id="273" r:id="rId31"/>
    <p:sldId id="274" r:id="rId32"/>
    <p:sldId id="278" r:id="rId33"/>
    <p:sldId id="303" r:id="rId34"/>
    <p:sldId id="304" r:id="rId35"/>
    <p:sldId id="276" r:id="rId36"/>
    <p:sldId id="306" r:id="rId37"/>
    <p:sldId id="305" r:id="rId38"/>
    <p:sldId id="275" r:id="rId39"/>
    <p:sldId id="307" r:id="rId40"/>
    <p:sldId id="308" r:id="rId41"/>
    <p:sldId id="272" r:id="rId42"/>
    <p:sldId id="268" r:id="rId43"/>
    <p:sldId id="26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A7739-F054-3440-9692-069DDB63CBB8}" v="3171" dt="2022-02-14T15:43:05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/>
    <p:restoredTop sz="94719"/>
  </p:normalViewPr>
  <p:slideViewPr>
    <p:cSldViewPr snapToGrid="0" snapToObjects="1">
      <p:cViewPr varScale="1">
        <p:scale>
          <a:sx n="151" d="100"/>
          <a:sy n="151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Hrmo" userId="cb7569c43e46a33e" providerId="LiveId" clId="{F9FA7739-F054-3440-9692-069DDB63CBB8}"/>
    <pc:docChg chg="undo redo custSel addSld delSld modSld">
      <pc:chgData name="Filip Hrmo" userId="cb7569c43e46a33e" providerId="LiveId" clId="{F9FA7739-F054-3440-9692-069DDB63CBB8}" dt="2022-02-14T15:43:11.610" v="3553" actId="1036"/>
      <pc:docMkLst>
        <pc:docMk/>
      </pc:docMkLst>
      <pc:sldChg chg="addSp delSp modSp mod">
        <pc:chgData name="Filip Hrmo" userId="cb7569c43e46a33e" providerId="LiveId" clId="{F9FA7739-F054-3440-9692-069DDB63CBB8}" dt="2022-02-14T15:09:46.221" v="3340" actId="478"/>
        <pc:sldMkLst>
          <pc:docMk/>
          <pc:sldMk cId="4190018475" sldId="258"/>
        </pc:sldMkLst>
        <pc:spChg chg="add del mod">
          <ac:chgData name="Filip Hrmo" userId="cb7569c43e46a33e" providerId="LiveId" clId="{F9FA7739-F054-3440-9692-069DDB63CBB8}" dt="2022-02-14T15:09:46.221" v="3340" actId="478"/>
          <ac:spMkLst>
            <pc:docMk/>
            <pc:sldMk cId="4190018475" sldId="258"/>
            <ac:spMk id="3" creationId="{66821904-CB3A-714D-AA7E-F330CBCE0880}"/>
          </ac:spMkLst>
        </pc:spChg>
        <pc:spChg chg="mod">
          <ac:chgData name="Filip Hrmo" userId="cb7569c43e46a33e" providerId="LiveId" clId="{F9FA7739-F054-3440-9692-069DDB63CBB8}" dt="2022-02-14T13:51:19.901" v="1974" actId="20577"/>
          <ac:spMkLst>
            <pc:docMk/>
            <pc:sldMk cId="4190018475" sldId="258"/>
            <ac:spMk id="18" creationId="{315C0623-74B9-2548-81C4-812656D54EC2}"/>
          </ac:spMkLst>
        </pc:spChg>
        <pc:picChg chg="add mod">
          <ac:chgData name="Filip Hrmo" userId="cb7569c43e46a33e" providerId="LiveId" clId="{F9FA7739-F054-3440-9692-069DDB63CBB8}" dt="2022-02-14T15:09:42.897" v="3338"/>
          <ac:picMkLst>
            <pc:docMk/>
            <pc:sldMk cId="4190018475" sldId="258"/>
            <ac:picMk id="8" creationId="{43F51D54-B3A2-E34F-8522-488A8518F036}"/>
          </ac:picMkLst>
        </pc:picChg>
        <pc:picChg chg="del">
          <ac:chgData name="Filip Hrmo" userId="cb7569c43e46a33e" providerId="LiveId" clId="{F9FA7739-F054-3440-9692-069DDB63CBB8}" dt="2022-02-14T15:09:43.897" v="3339" actId="478"/>
          <ac:picMkLst>
            <pc:docMk/>
            <pc:sldMk cId="4190018475" sldId="258"/>
            <ac:picMk id="15" creationId="{042239F2-317E-8346-9287-BD4FC787B92B}"/>
          </ac:picMkLst>
        </pc:picChg>
      </pc:sldChg>
      <pc:sldChg chg="addSp delSp modSp mod">
        <pc:chgData name="Filip Hrmo" userId="cb7569c43e46a33e" providerId="LiveId" clId="{F9FA7739-F054-3440-9692-069DDB63CBB8}" dt="2022-02-14T15:11:26.905" v="3357" actId="790"/>
        <pc:sldMkLst>
          <pc:docMk/>
          <pc:sldMk cId="1306883961" sldId="259"/>
        </pc:sldMkLst>
        <pc:spChg chg="add del mod">
          <ac:chgData name="Filip Hrmo" userId="cb7569c43e46a33e" providerId="LiveId" clId="{F9FA7739-F054-3440-9692-069DDB63CBB8}" dt="2022-02-14T15:10:23.902" v="3348" actId="478"/>
          <ac:spMkLst>
            <pc:docMk/>
            <pc:sldMk cId="1306883961" sldId="259"/>
            <ac:spMk id="5" creationId="{0D2A7081-BE7F-474E-BC71-D8E951921E7B}"/>
          </ac:spMkLst>
        </pc:spChg>
        <pc:spChg chg="add del">
          <ac:chgData name="Filip Hrmo" userId="cb7569c43e46a33e" providerId="LiveId" clId="{F9FA7739-F054-3440-9692-069DDB63CBB8}" dt="2022-02-14T15:10:37.942" v="3350" actId="478"/>
          <ac:spMkLst>
            <pc:docMk/>
            <pc:sldMk cId="1306883961" sldId="259"/>
            <ac:spMk id="6" creationId="{A392DE7F-F9FC-3344-8E1F-983B0F2C80D7}"/>
          </ac:spMkLst>
        </pc:spChg>
        <pc:spChg chg="mod">
          <ac:chgData name="Filip Hrmo" userId="cb7569c43e46a33e" providerId="LiveId" clId="{F9FA7739-F054-3440-9692-069DDB63CBB8}" dt="2022-02-14T13:54:38.698" v="2219" actId="313"/>
          <ac:spMkLst>
            <pc:docMk/>
            <pc:sldMk cId="1306883961" sldId="259"/>
            <ac:spMk id="20" creationId="{D657C472-D5ED-7746-A9C3-C9F7A01526C5}"/>
          </ac:spMkLst>
        </pc:spChg>
        <pc:spChg chg="mod">
          <ac:chgData name="Filip Hrmo" userId="cb7569c43e46a33e" providerId="LiveId" clId="{F9FA7739-F054-3440-9692-069DDB63CBB8}" dt="2022-02-14T15:11:03.687" v="3353" actId="14100"/>
          <ac:spMkLst>
            <pc:docMk/>
            <pc:sldMk cId="1306883961" sldId="259"/>
            <ac:spMk id="23" creationId="{98ABB938-4CA9-DD4A-A09D-8EDB506480B3}"/>
          </ac:spMkLst>
        </pc:spChg>
        <pc:spChg chg="mod">
          <ac:chgData name="Filip Hrmo" userId="cb7569c43e46a33e" providerId="LiveId" clId="{F9FA7739-F054-3440-9692-069DDB63CBB8}" dt="2022-02-14T15:11:12.231" v="3355" actId="14100"/>
          <ac:spMkLst>
            <pc:docMk/>
            <pc:sldMk cId="1306883961" sldId="259"/>
            <ac:spMk id="34" creationId="{CFFD33BE-A9F0-3743-BCD1-FF9579DE4C85}"/>
          </ac:spMkLst>
        </pc:spChg>
        <pc:spChg chg="mod">
          <ac:chgData name="Filip Hrmo" userId="cb7569c43e46a33e" providerId="LiveId" clId="{F9FA7739-F054-3440-9692-069DDB63CBB8}" dt="2022-02-14T15:11:17.833" v="3356" actId="790"/>
          <ac:spMkLst>
            <pc:docMk/>
            <pc:sldMk cId="1306883961" sldId="259"/>
            <ac:spMk id="42" creationId="{61D355DF-7402-FB48-AB6F-3B0CA0C3139C}"/>
          </ac:spMkLst>
        </pc:spChg>
        <pc:spChg chg="mod">
          <ac:chgData name="Filip Hrmo" userId="cb7569c43e46a33e" providerId="LiveId" clId="{F9FA7739-F054-3440-9692-069DDB63CBB8}" dt="2022-02-14T15:11:26.905" v="3357" actId="790"/>
          <ac:spMkLst>
            <pc:docMk/>
            <pc:sldMk cId="1306883961" sldId="259"/>
            <ac:spMk id="43" creationId="{1C7905BD-8CBB-FF44-82CF-99B94A2EE687}"/>
          </ac:spMkLst>
        </pc:spChg>
        <pc:picChg chg="add mod modCrop">
          <ac:chgData name="Filip Hrmo" userId="cb7569c43e46a33e" providerId="LiveId" clId="{F9FA7739-F054-3440-9692-069DDB63CBB8}" dt="2022-02-14T15:10:54.469" v="3351" actId="732"/>
          <ac:picMkLst>
            <pc:docMk/>
            <pc:sldMk cId="1306883961" sldId="259"/>
            <ac:picMk id="3" creationId="{5B3B7AE7-C9E8-9240-B7CE-C91CB5F57CC3}"/>
          </ac:picMkLst>
        </pc:picChg>
        <pc:picChg chg="del">
          <ac:chgData name="Filip Hrmo" userId="cb7569c43e46a33e" providerId="LiveId" clId="{F9FA7739-F054-3440-9692-069DDB63CBB8}" dt="2022-02-14T15:10:18.627" v="3347" actId="478"/>
          <ac:picMkLst>
            <pc:docMk/>
            <pc:sldMk cId="1306883961" sldId="259"/>
            <ac:picMk id="25" creationId="{30C81741-EEDF-F744-A82C-98925DB9E05D}"/>
          </ac:picMkLst>
        </pc:picChg>
      </pc:sldChg>
      <pc:sldChg chg="addSp delSp modSp mod">
        <pc:chgData name="Filip Hrmo" userId="cb7569c43e46a33e" providerId="LiveId" clId="{F9FA7739-F054-3440-9692-069DDB63CBB8}" dt="2022-02-14T15:43:11.610" v="3553" actId="1036"/>
        <pc:sldMkLst>
          <pc:docMk/>
          <pc:sldMk cId="2821852155" sldId="260"/>
        </pc:sldMkLst>
        <pc:spChg chg="add del mod">
          <ac:chgData name="Filip Hrmo" userId="cb7569c43e46a33e" providerId="LiveId" clId="{F9FA7739-F054-3440-9692-069DDB63CBB8}" dt="2022-02-11T14:27:12.963" v="343" actId="478"/>
          <ac:spMkLst>
            <pc:docMk/>
            <pc:sldMk cId="2821852155" sldId="260"/>
            <ac:spMk id="5" creationId="{2BA66A94-A48F-1248-A615-D535FBB7FF3B}"/>
          </ac:spMkLst>
        </pc:spChg>
        <pc:spChg chg="mod">
          <ac:chgData name="Filip Hrmo" userId="cb7569c43e46a33e" providerId="LiveId" clId="{F9FA7739-F054-3440-9692-069DDB63CBB8}" dt="2022-02-14T15:43:11.610" v="3553" actId="1036"/>
          <ac:spMkLst>
            <pc:docMk/>
            <pc:sldMk cId="2821852155" sldId="260"/>
            <ac:spMk id="7" creationId="{A27E3FEB-449C-9941-B0BD-B331E40D10D9}"/>
          </ac:spMkLst>
        </pc:spChg>
        <pc:spChg chg="mod">
          <ac:chgData name="Filip Hrmo" userId="cb7569c43e46a33e" providerId="LiveId" clId="{F9FA7739-F054-3440-9692-069DDB63CBB8}" dt="2022-02-11T12:40:58.416" v="30" actId="20577"/>
          <ac:spMkLst>
            <pc:docMk/>
            <pc:sldMk cId="2821852155" sldId="260"/>
            <ac:spMk id="17" creationId="{228F4D7B-2786-FC45-8904-C1293FA069F3}"/>
          </ac:spMkLst>
        </pc:spChg>
        <pc:picChg chg="add del mod">
          <ac:chgData name="Filip Hrmo" userId="cb7569c43e46a33e" providerId="LiveId" clId="{F9FA7739-F054-3440-9692-069DDB63CBB8}" dt="2022-02-14T14:23:49.308" v="2808" actId="478"/>
          <ac:picMkLst>
            <pc:docMk/>
            <pc:sldMk cId="2821852155" sldId="260"/>
            <ac:picMk id="3" creationId="{FA1A7DE8-E214-0A4C-B55D-2CBBBA9222D5}"/>
          </ac:picMkLst>
        </pc:picChg>
        <pc:picChg chg="add del mod">
          <ac:chgData name="Filip Hrmo" userId="cb7569c43e46a33e" providerId="LiveId" clId="{F9FA7739-F054-3440-9692-069DDB63CBB8}" dt="2022-02-14T15:43:07.162" v="3548" actId="478"/>
          <ac:picMkLst>
            <pc:docMk/>
            <pc:sldMk cId="2821852155" sldId="260"/>
            <ac:picMk id="8" creationId="{AE24B698-4C4F-AD40-BFA9-4BD24C6239D2}"/>
          </ac:picMkLst>
        </pc:picChg>
        <pc:picChg chg="del">
          <ac:chgData name="Filip Hrmo" userId="cb7569c43e46a33e" providerId="LiveId" clId="{F9FA7739-F054-3440-9692-069DDB63CBB8}" dt="2022-02-11T14:27:10.470" v="342" actId="478"/>
          <ac:picMkLst>
            <pc:docMk/>
            <pc:sldMk cId="2821852155" sldId="260"/>
            <ac:picMk id="13" creationId="{BE76A093-063C-6449-B84D-78BCD813AB52}"/>
          </ac:picMkLst>
        </pc:picChg>
        <pc:picChg chg="add mod">
          <ac:chgData name="Filip Hrmo" userId="cb7569c43e46a33e" providerId="LiveId" clId="{F9FA7739-F054-3440-9692-069DDB63CBB8}" dt="2022-02-14T15:43:05.589" v="3547" actId="171"/>
          <ac:picMkLst>
            <pc:docMk/>
            <pc:sldMk cId="2821852155" sldId="260"/>
            <ac:picMk id="15" creationId="{F697FC90-2902-584D-A302-85A07DF02D81}"/>
          </ac:picMkLst>
        </pc:picChg>
      </pc:sldChg>
      <pc:sldChg chg="modSp del">
        <pc:chgData name="Filip Hrmo" userId="cb7569c43e46a33e" providerId="LiveId" clId="{F9FA7739-F054-3440-9692-069DDB63CBB8}" dt="2022-02-11T14:24:49.647" v="299" actId="2696"/>
        <pc:sldMkLst>
          <pc:docMk/>
          <pc:sldMk cId="395145900" sldId="262"/>
        </pc:sldMkLst>
        <pc:spChg chg="mod">
          <ac:chgData name="Filip Hrmo" userId="cb7569c43e46a33e" providerId="LiveId" clId="{F9FA7739-F054-3440-9692-069DDB63CBB8}" dt="2022-02-11T12:45:30.027" v="153" actId="20577"/>
          <ac:spMkLst>
            <pc:docMk/>
            <pc:sldMk cId="395145900" sldId="262"/>
            <ac:spMk id="31" creationId="{3D704942-E5B8-5E46-ACB5-C5DC41DA7155}"/>
          </ac:spMkLst>
        </pc:spChg>
      </pc:sldChg>
      <pc:sldChg chg="addSp delSp modSp mod">
        <pc:chgData name="Filip Hrmo" userId="cb7569c43e46a33e" providerId="LiveId" clId="{F9FA7739-F054-3440-9692-069DDB63CBB8}" dt="2022-02-11T14:23:27.403" v="274" actId="20577"/>
        <pc:sldMkLst>
          <pc:docMk/>
          <pc:sldMk cId="264336804" sldId="264"/>
        </pc:sldMkLst>
        <pc:spChg chg="add del mod">
          <ac:chgData name="Filip Hrmo" userId="cb7569c43e46a33e" providerId="LiveId" clId="{F9FA7739-F054-3440-9692-069DDB63CBB8}" dt="2022-02-11T14:23:02.947" v="235" actId="478"/>
          <ac:spMkLst>
            <pc:docMk/>
            <pc:sldMk cId="264336804" sldId="264"/>
            <ac:spMk id="3" creationId="{BE07CB65-7CF0-9342-BE56-2B92BE2753F4}"/>
          </ac:spMkLst>
        </pc:spChg>
        <pc:spChg chg="mod">
          <ac:chgData name="Filip Hrmo" userId="cb7569c43e46a33e" providerId="LiveId" clId="{F9FA7739-F054-3440-9692-069DDB63CBB8}" dt="2022-02-11T14:23:05.741" v="236" actId="1076"/>
          <ac:spMkLst>
            <pc:docMk/>
            <pc:sldMk cId="264336804" sldId="264"/>
            <ac:spMk id="8" creationId="{C437B3EB-B392-4542-ACEA-FEA73F12EC7A}"/>
          </ac:spMkLst>
        </pc:spChg>
        <pc:spChg chg="mod">
          <ac:chgData name="Filip Hrmo" userId="cb7569c43e46a33e" providerId="LiveId" clId="{F9FA7739-F054-3440-9692-069DDB63CBB8}" dt="2022-02-11T14:23:27.403" v="274" actId="20577"/>
          <ac:spMkLst>
            <pc:docMk/>
            <pc:sldMk cId="264336804" sldId="264"/>
            <ac:spMk id="22" creationId="{F0CAA01A-E24E-1545-AFCC-9741092A118A}"/>
          </ac:spMkLst>
        </pc:spChg>
        <pc:picChg chg="add mod">
          <ac:chgData name="Filip Hrmo" userId="cb7569c43e46a33e" providerId="LiveId" clId="{F9FA7739-F054-3440-9692-069DDB63CBB8}" dt="2022-02-11T14:22:57.542" v="233"/>
          <ac:picMkLst>
            <pc:docMk/>
            <pc:sldMk cId="264336804" sldId="264"/>
            <ac:picMk id="9" creationId="{B34268CA-DFCA-1D4F-A742-C8B7AF5E5C12}"/>
          </ac:picMkLst>
        </pc:picChg>
        <pc:picChg chg="del">
          <ac:chgData name="Filip Hrmo" userId="cb7569c43e46a33e" providerId="LiveId" clId="{F9FA7739-F054-3440-9692-069DDB63CBB8}" dt="2022-02-11T14:22:58.600" v="234" actId="478"/>
          <ac:picMkLst>
            <pc:docMk/>
            <pc:sldMk cId="264336804" sldId="264"/>
            <ac:picMk id="19" creationId="{D7341907-F322-E147-8ACC-BB72F2407627}"/>
          </ac:picMkLst>
        </pc:picChg>
      </pc:sldChg>
      <pc:sldChg chg="addSp delSp modSp mod">
        <pc:chgData name="Filip Hrmo" userId="cb7569c43e46a33e" providerId="LiveId" clId="{F9FA7739-F054-3440-9692-069DDB63CBB8}" dt="2022-02-11T14:24:20.991" v="298" actId="14100"/>
        <pc:sldMkLst>
          <pc:docMk/>
          <pc:sldMk cId="111091501" sldId="266"/>
        </pc:sldMkLst>
        <pc:spChg chg="mod">
          <ac:chgData name="Filip Hrmo" userId="cb7569c43e46a33e" providerId="LiveId" clId="{F9FA7739-F054-3440-9692-069DDB63CBB8}" dt="2022-02-11T14:24:20.991" v="298" actId="14100"/>
          <ac:spMkLst>
            <pc:docMk/>
            <pc:sldMk cId="111091501" sldId="266"/>
            <ac:spMk id="23" creationId="{43FE6EA0-8A7D-E94E-B3B7-F7E325B0F0D6}"/>
          </ac:spMkLst>
        </pc:spChg>
        <pc:picChg chg="del">
          <ac:chgData name="Filip Hrmo" userId="cb7569c43e46a33e" providerId="LiveId" clId="{F9FA7739-F054-3440-9692-069DDB63CBB8}" dt="2022-02-11T14:23:57.333" v="281" actId="478"/>
          <ac:picMkLst>
            <pc:docMk/>
            <pc:sldMk cId="111091501" sldId="266"/>
            <ac:picMk id="3" creationId="{2A11B3D3-F5EF-6445-9E5C-C64610334596}"/>
          </ac:picMkLst>
        </pc:picChg>
        <pc:picChg chg="add mod">
          <ac:chgData name="Filip Hrmo" userId="cb7569c43e46a33e" providerId="LiveId" clId="{F9FA7739-F054-3440-9692-069DDB63CBB8}" dt="2022-02-11T14:23:56.351" v="280"/>
          <ac:picMkLst>
            <pc:docMk/>
            <pc:sldMk cId="111091501" sldId="266"/>
            <ac:picMk id="4" creationId="{80FE9A6D-A586-6E46-BEB0-3D12C89F67D1}"/>
          </ac:picMkLst>
        </pc:picChg>
      </pc:sldChg>
      <pc:sldChg chg="addSp delSp modSp mod">
        <pc:chgData name="Filip Hrmo" userId="cb7569c43e46a33e" providerId="LiveId" clId="{F9FA7739-F054-3440-9692-069DDB63CBB8}" dt="2022-02-14T15:41:21.537" v="3525" actId="478"/>
        <pc:sldMkLst>
          <pc:docMk/>
          <pc:sldMk cId="3102466177" sldId="268"/>
        </pc:sldMkLst>
        <pc:spChg chg="add del mod">
          <ac:chgData name="Filip Hrmo" userId="cb7569c43e46a33e" providerId="LiveId" clId="{F9FA7739-F054-3440-9692-069DDB63CBB8}" dt="2022-02-14T15:20:38.146" v="3495" actId="478"/>
          <ac:spMkLst>
            <pc:docMk/>
            <pc:sldMk cId="3102466177" sldId="268"/>
            <ac:spMk id="3" creationId="{84B0497C-DAD0-5445-8E5B-0184165896AD}"/>
          </ac:spMkLst>
        </pc:spChg>
        <pc:spChg chg="mod">
          <ac:chgData name="Filip Hrmo" userId="cb7569c43e46a33e" providerId="LiveId" clId="{F9FA7739-F054-3440-9692-069DDB63CBB8}" dt="2022-02-11T15:07:27.051" v="1205" actId="20577"/>
          <ac:spMkLst>
            <pc:docMk/>
            <pc:sldMk cId="3102466177" sldId="268"/>
            <ac:spMk id="21" creationId="{2B6956A2-2996-F643-9C1B-9E532B3A12ED}"/>
          </ac:spMkLst>
        </pc:spChg>
        <pc:picChg chg="del">
          <ac:chgData name="Filip Hrmo" userId="cb7569c43e46a33e" providerId="LiveId" clId="{F9FA7739-F054-3440-9692-069DDB63CBB8}" dt="2022-02-14T15:20:35.959" v="3494" actId="478"/>
          <ac:picMkLst>
            <pc:docMk/>
            <pc:sldMk cId="3102466177" sldId="268"/>
            <ac:picMk id="5" creationId="{1D27C4AB-B580-8743-B9BF-4F5B4720A81A}"/>
          </ac:picMkLst>
        </pc:picChg>
        <pc:picChg chg="add mod">
          <ac:chgData name="Filip Hrmo" userId="cb7569c43e46a33e" providerId="LiveId" clId="{F9FA7739-F054-3440-9692-069DDB63CBB8}" dt="2022-02-14T15:41:20.529" v="3524"/>
          <ac:picMkLst>
            <pc:docMk/>
            <pc:sldMk cId="3102466177" sldId="268"/>
            <ac:picMk id="6" creationId="{12A8F650-E1F8-7743-AA9E-6C7DCB9EFBF0}"/>
          </ac:picMkLst>
        </pc:picChg>
        <pc:picChg chg="add del mod">
          <ac:chgData name="Filip Hrmo" userId="cb7569c43e46a33e" providerId="LiveId" clId="{F9FA7739-F054-3440-9692-069DDB63CBB8}" dt="2022-02-14T15:41:21.537" v="3525" actId="478"/>
          <ac:picMkLst>
            <pc:docMk/>
            <pc:sldMk cId="3102466177" sldId="268"/>
            <ac:picMk id="8" creationId="{15BF9524-41E8-8E42-A4E7-A4A134C43EDA}"/>
          </ac:picMkLst>
        </pc:picChg>
      </pc:sldChg>
      <pc:sldChg chg="addSp delSp modSp mod modNotesTx">
        <pc:chgData name="Filip Hrmo" userId="cb7569c43e46a33e" providerId="LiveId" clId="{F9FA7739-F054-3440-9692-069DDB63CBB8}" dt="2022-02-14T15:21:22.175" v="3518" actId="790"/>
        <pc:sldMkLst>
          <pc:docMk/>
          <pc:sldMk cId="2046962941" sldId="269"/>
        </pc:sldMkLst>
        <pc:spChg chg="add del mod">
          <ac:chgData name="Filip Hrmo" userId="cb7569c43e46a33e" providerId="LiveId" clId="{F9FA7739-F054-3440-9692-069DDB63CBB8}" dt="2022-02-14T15:20:59.894" v="3513" actId="478"/>
          <ac:spMkLst>
            <pc:docMk/>
            <pc:sldMk cId="2046962941" sldId="269"/>
            <ac:spMk id="7" creationId="{E30D6BFD-9B41-994D-BF68-16493A88AA86}"/>
          </ac:spMkLst>
        </pc:spChg>
        <pc:spChg chg="mod">
          <ac:chgData name="Filip Hrmo" userId="cb7569c43e46a33e" providerId="LiveId" clId="{F9FA7739-F054-3440-9692-069DDB63CBB8}" dt="2022-02-11T15:21:52.308" v="1222" actId="20577"/>
          <ac:spMkLst>
            <pc:docMk/>
            <pc:sldMk cId="2046962941" sldId="269"/>
            <ac:spMk id="19" creationId="{F4348799-9A50-6044-A9EE-E48D8ED65F36}"/>
          </ac:spMkLst>
        </pc:spChg>
        <pc:spChg chg="mod">
          <ac:chgData name="Filip Hrmo" userId="cb7569c43e46a33e" providerId="LiveId" clId="{F9FA7739-F054-3440-9692-069DDB63CBB8}" dt="2022-02-14T15:21:13.797" v="3516" actId="790"/>
          <ac:spMkLst>
            <pc:docMk/>
            <pc:sldMk cId="2046962941" sldId="269"/>
            <ac:spMk id="20" creationId="{75C6D092-3140-C84C-9D14-1A6EFC4935BD}"/>
          </ac:spMkLst>
        </pc:spChg>
        <pc:spChg chg="mod">
          <ac:chgData name="Filip Hrmo" userId="cb7569c43e46a33e" providerId="LiveId" clId="{F9FA7739-F054-3440-9692-069DDB63CBB8}" dt="2022-02-14T15:21:18.209" v="3517" actId="790"/>
          <ac:spMkLst>
            <pc:docMk/>
            <pc:sldMk cId="2046962941" sldId="269"/>
            <ac:spMk id="21" creationId="{FA18DCB5-9666-984F-9D77-1E216DC13D9C}"/>
          </ac:spMkLst>
        </pc:spChg>
        <pc:spChg chg="mod">
          <ac:chgData name="Filip Hrmo" userId="cb7569c43e46a33e" providerId="LiveId" clId="{F9FA7739-F054-3440-9692-069DDB63CBB8}" dt="2022-02-14T15:21:09.872" v="3515" actId="790"/>
          <ac:spMkLst>
            <pc:docMk/>
            <pc:sldMk cId="2046962941" sldId="269"/>
            <ac:spMk id="22" creationId="{0BB85708-9536-6E44-8880-EE03A33BB56E}"/>
          </ac:spMkLst>
        </pc:spChg>
        <pc:spChg chg="mod">
          <ac:chgData name="Filip Hrmo" userId="cb7569c43e46a33e" providerId="LiveId" clId="{F9FA7739-F054-3440-9692-069DDB63CBB8}" dt="2022-02-14T15:21:22.175" v="3518" actId="790"/>
          <ac:spMkLst>
            <pc:docMk/>
            <pc:sldMk cId="2046962941" sldId="269"/>
            <ac:spMk id="23" creationId="{16045E06-35A2-1344-86D0-93C9F530F2FC}"/>
          </ac:spMkLst>
        </pc:spChg>
        <pc:picChg chg="add mod">
          <ac:chgData name="Filip Hrmo" userId="cb7569c43e46a33e" providerId="LiveId" clId="{F9FA7739-F054-3440-9692-069DDB63CBB8}" dt="2022-02-14T15:20:55.910" v="3511" actId="171"/>
          <ac:picMkLst>
            <pc:docMk/>
            <pc:sldMk cId="2046962941" sldId="269"/>
            <ac:picMk id="4" creationId="{E32D8849-9E81-D141-9EA3-14F1E7321595}"/>
          </ac:picMkLst>
        </pc:picChg>
        <pc:picChg chg="del">
          <ac:chgData name="Filip Hrmo" userId="cb7569c43e46a33e" providerId="LiveId" clId="{F9FA7739-F054-3440-9692-069DDB63CBB8}" dt="2022-02-14T15:20:57.520" v="3512" actId="478"/>
          <ac:picMkLst>
            <pc:docMk/>
            <pc:sldMk cId="2046962941" sldId="269"/>
            <ac:picMk id="5" creationId="{EAC5AB5F-13C3-3E4A-9607-39647037DD3A}"/>
          </ac:picMkLst>
        </pc:picChg>
      </pc:sldChg>
      <pc:sldChg chg="modSp mod">
        <pc:chgData name="Filip Hrmo" userId="cb7569c43e46a33e" providerId="LiveId" clId="{F9FA7739-F054-3440-9692-069DDB63CBB8}" dt="2022-02-11T09:29:51.366" v="9" actId="20577"/>
        <pc:sldMkLst>
          <pc:docMk/>
          <pc:sldMk cId="364917761" sldId="270"/>
        </pc:sldMkLst>
        <pc:spChg chg="mod">
          <ac:chgData name="Filip Hrmo" userId="cb7569c43e46a33e" providerId="LiveId" clId="{F9FA7739-F054-3440-9692-069DDB63CBB8}" dt="2022-02-11T09:29:51.366" v="9" actId="20577"/>
          <ac:spMkLst>
            <pc:docMk/>
            <pc:sldMk cId="364917761" sldId="270"/>
            <ac:spMk id="2" creationId="{3CD18DC5-4539-C047-97C0-48414D501EDF}"/>
          </ac:spMkLst>
        </pc:spChg>
      </pc:sldChg>
      <pc:sldChg chg="modSp mod">
        <pc:chgData name="Filip Hrmo" userId="cb7569c43e46a33e" providerId="LiveId" clId="{F9FA7739-F054-3440-9692-069DDB63CBB8}" dt="2022-02-11T15:27:42.164" v="1426" actId="20577"/>
        <pc:sldMkLst>
          <pc:docMk/>
          <pc:sldMk cId="1342955785" sldId="271"/>
        </pc:sldMkLst>
        <pc:spChg chg="mod">
          <ac:chgData name="Filip Hrmo" userId="cb7569c43e46a33e" providerId="LiveId" clId="{F9FA7739-F054-3440-9692-069DDB63CBB8}" dt="2022-02-11T15:27:42.164" v="1426" actId="20577"/>
          <ac:spMkLst>
            <pc:docMk/>
            <pc:sldMk cId="1342955785" sldId="271"/>
            <ac:spMk id="2" creationId="{9FED23FF-D5E1-AF42-92A7-A97B99D7F79E}"/>
          </ac:spMkLst>
        </pc:spChg>
      </pc:sldChg>
      <pc:sldChg chg="modSp mod">
        <pc:chgData name="Filip Hrmo" userId="cb7569c43e46a33e" providerId="LiveId" clId="{F9FA7739-F054-3440-9692-069DDB63CBB8}" dt="2022-02-11T15:22:22.880" v="1239" actId="20577"/>
        <pc:sldMkLst>
          <pc:docMk/>
          <pc:sldMk cId="360615201" sldId="272"/>
        </pc:sldMkLst>
        <pc:spChg chg="mod">
          <ac:chgData name="Filip Hrmo" userId="cb7569c43e46a33e" providerId="LiveId" clId="{F9FA7739-F054-3440-9692-069DDB63CBB8}" dt="2022-02-11T15:22:22.880" v="1239" actId="20577"/>
          <ac:spMkLst>
            <pc:docMk/>
            <pc:sldMk cId="360615201" sldId="272"/>
            <ac:spMk id="2" creationId="{3659C87C-2B27-0841-8C57-3BE6B09B3EFB}"/>
          </ac:spMkLst>
        </pc:spChg>
      </pc:sldChg>
      <pc:sldChg chg="modSp mod">
        <pc:chgData name="Filip Hrmo" userId="cb7569c43e46a33e" providerId="LiveId" clId="{F9FA7739-F054-3440-9692-069DDB63CBB8}" dt="2022-02-11T15:22:53.770" v="1271"/>
        <pc:sldMkLst>
          <pc:docMk/>
          <pc:sldMk cId="359153091" sldId="273"/>
        </pc:sldMkLst>
        <pc:spChg chg="mod">
          <ac:chgData name="Filip Hrmo" userId="cb7569c43e46a33e" providerId="LiveId" clId="{F9FA7739-F054-3440-9692-069DDB63CBB8}" dt="2022-02-11T15:22:53.770" v="1271"/>
          <ac:spMkLst>
            <pc:docMk/>
            <pc:sldMk cId="359153091" sldId="273"/>
            <ac:spMk id="2" creationId="{9FED23FF-D5E1-AF42-92A7-A97B99D7F79E}"/>
          </ac:spMkLst>
        </pc:spChg>
      </pc:sldChg>
      <pc:sldChg chg="addSp delSp modSp mod">
        <pc:chgData name="Filip Hrmo" userId="cb7569c43e46a33e" providerId="LiveId" clId="{F9FA7739-F054-3440-9692-069DDB63CBB8}" dt="2022-02-14T15:42:10.691" v="3537" actId="478"/>
        <pc:sldMkLst>
          <pc:docMk/>
          <pc:sldMk cId="1314301856" sldId="274"/>
        </pc:sldMkLst>
        <pc:spChg chg="add del mod">
          <ac:chgData name="Filip Hrmo" userId="cb7569c43e46a33e" providerId="LiveId" clId="{F9FA7739-F054-3440-9692-069DDB63CBB8}" dt="2022-02-14T15:15:02.612" v="3414" actId="478"/>
          <ac:spMkLst>
            <pc:docMk/>
            <pc:sldMk cId="1314301856" sldId="274"/>
            <ac:spMk id="3" creationId="{C78650EA-6A2B-6C44-BFD6-84557AEFFD79}"/>
          </ac:spMkLst>
        </pc:spChg>
        <pc:spChg chg="mod">
          <ac:chgData name="Filip Hrmo" userId="cb7569c43e46a33e" providerId="LiveId" clId="{F9FA7739-F054-3440-9692-069DDB63CBB8}" dt="2022-02-14T15:15:06.496" v="3415" actId="790"/>
          <ac:spMkLst>
            <pc:docMk/>
            <pc:sldMk cId="1314301856" sldId="274"/>
            <ac:spMk id="14" creationId="{4A397C91-8A26-3941-BE0D-699293E1CA48}"/>
          </ac:spMkLst>
        </pc:spChg>
        <pc:picChg chg="add del mod">
          <ac:chgData name="Filip Hrmo" userId="cb7569c43e46a33e" providerId="LiveId" clId="{F9FA7739-F054-3440-9692-069DDB63CBB8}" dt="2022-02-14T15:42:10.691" v="3537" actId="478"/>
          <ac:picMkLst>
            <pc:docMk/>
            <pc:sldMk cId="1314301856" sldId="274"/>
            <ac:picMk id="8" creationId="{D0E7720A-2A12-D34B-A36B-264D764F755B}"/>
          </ac:picMkLst>
        </pc:picChg>
        <pc:picChg chg="add mod">
          <ac:chgData name="Filip Hrmo" userId="cb7569c43e46a33e" providerId="LiveId" clId="{F9FA7739-F054-3440-9692-069DDB63CBB8}" dt="2022-02-14T15:42:09.653" v="3536" actId="171"/>
          <ac:picMkLst>
            <pc:docMk/>
            <pc:sldMk cId="1314301856" sldId="274"/>
            <ac:picMk id="11" creationId="{FE9E3426-614A-CB44-AFCC-0EB3AEB8DEB2}"/>
          </ac:picMkLst>
        </pc:picChg>
        <pc:picChg chg="del">
          <ac:chgData name="Filip Hrmo" userId="cb7569c43e46a33e" providerId="LiveId" clId="{F9FA7739-F054-3440-9692-069DDB63CBB8}" dt="2022-02-14T15:14:59.257" v="3413" actId="478"/>
          <ac:picMkLst>
            <pc:docMk/>
            <pc:sldMk cId="1314301856" sldId="274"/>
            <ac:picMk id="15" creationId="{042239F2-317E-8346-9287-BD4FC787B92B}"/>
          </ac:picMkLst>
        </pc:picChg>
      </pc:sldChg>
      <pc:sldChg chg="addSp delSp modSp mod">
        <pc:chgData name="Filip Hrmo" userId="cb7569c43e46a33e" providerId="LiveId" clId="{F9FA7739-F054-3440-9692-069DDB63CBB8}" dt="2022-02-14T15:19:47.499" v="3472" actId="790"/>
        <pc:sldMkLst>
          <pc:docMk/>
          <pc:sldMk cId="426903497" sldId="275"/>
        </pc:sldMkLst>
        <pc:spChg chg="add del mod">
          <ac:chgData name="Filip Hrmo" userId="cb7569c43e46a33e" providerId="LiveId" clId="{F9FA7739-F054-3440-9692-069DDB63CBB8}" dt="2022-02-14T15:19:42.457" v="3471" actId="478"/>
          <ac:spMkLst>
            <pc:docMk/>
            <pc:sldMk cId="426903497" sldId="275"/>
            <ac:spMk id="5" creationId="{214BBEAD-F519-B948-93D0-51A85424B1BC}"/>
          </ac:spMkLst>
        </pc:spChg>
        <pc:spChg chg="mod">
          <ac:chgData name="Filip Hrmo" userId="cb7569c43e46a33e" providerId="LiveId" clId="{F9FA7739-F054-3440-9692-069DDB63CBB8}" dt="2022-02-14T15:19:47.499" v="3472" actId="790"/>
          <ac:spMkLst>
            <pc:docMk/>
            <pc:sldMk cId="426903497" sldId="275"/>
            <ac:spMk id="17" creationId="{CF6C054F-ECC0-BC46-B74E-1260C528293F}"/>
          </ac:spMkLst>
        </pc:spChg>
        <pc:picChg chg="add mod">
          <ac:chgData name="Filip Hrmo" userId="cb7569c43e46a33e" providerId="LiveId" clId="{F9FA7739-F054-3440-9692-069DDB63CBB8}" dt="2022-02-14T15:19:38.596" v="3469" actId="171"/>
          <ac:picMkLst>
            <pc:docMk/>
            <pc:sldMk cId="426903497" sldId="275"/>
            <ac:picMk id="3" creationId="{BEFD402F-0B79-6D4A-BB25-DC6F5254778A}"/>
          </ac:picMkLst>
        </pc:picChg>
        <pc:picChg chg="del">
          <ac:chgData name="Filip Hrmo" userId="cb7569c43e46a33e" providerId="LiveId" clId="{F9FA7739-F054-3440-9692-069DDB63CBB8}" dt="2022-02-14T15:19:40.173" v="3470" actId="478"/>
          <ac:picMkLst>
            <pc:docMk/>
            <pc:sldMk cId="426903497" sldId="275"/>
            <ac:picMk id="9" creationId="{2365027E-4D20-EC41-AC3C-4C7B16993411}"/>
          </ac:picMkLst>
        </pc:picChg>
      </pc:sldChg>
      <pc:sldChg chg="addSp delSp modSp mod">
        <pc:chgData name="Filip Hrmo" userId="cb7569c43e46a33e" providerId="LiveId" clId="{F9FA7739-F054-3440-9692-069DDB63CBB8}" dt="2022-02-14T15:17:54.534" v="3439" actId="478"/>
        <pc:sldMkLst>
          <pc:docMk/>
          <pc:sldMk cId="2784281664" sldId="276"/>
        </pc:sldMkLst>
        <pc:spChg chg="add del mod">
          <ac:chgData name="Filip Hrmo" userId="cb7569c43e46a33e" providerId="LiveId" clId="{F9FA7739-F054-3440-9692-069DDB63CBB8}" dt="2022-02-14T15:17:54.534" v="3439" actId="478"/>
          <ac:spMkLst>
            <pc:docMk/>
            <pc:sldMk cId="2784281664" sldId="276"/>
            <ac:spMk id="6" creationId="{80F45123-3833-4D4A-BDCE-EF620911771B}"/>
          </ac:spMkLst>
        </pc:spChg>
        <pc:spChg chg="mod">
          <ac:chgData name="Filip Hrmo" userId="cb7569c43e46a33e" providerId="LiveId" clId="{F9FA7739-F054-3440-9692-069DDB63CBB8}" dt="2022-02-11T14:44:46.564" v="554" actId="1076"/>
          <ac:spMkLst>
            <pc:docMk/>
            <pc:sldMk cId="2784281664" sldId="276"/>
            <ac:spMk id="13" creationId="{50A9F87C-C85D-B74C-BC06-6388B39B78F3}"/>
          </ac:spMkLst>
        </pc:spChg>
        <pc:picChg chg="add mod">
          <ac:chgData name="Filip Hrmo" userId="cb7569c43e46a33e" providerId="LiveId" clId="{F9FA7739-F054-3440-9692-069DDB63CBB8}" dt="2022-02-14T15:17:51.039" v="3437"/>
          <ac:picMkLst>
            <pc:docMk/>
            <pc:sldMk cId="2784281664" sldId="276"/>
            <ac:picMk id="3" creationId="{6E0564D3-D7D2-D947-A656-5B977B202885}"/>
          </ac:picMkLst>
        </pc:picChg>
        <pc:picChg chg="del">
          <ac:chgData name="Filip Hrmo" userId="cb7569c43e46a33e" providerId="LiveId" clId="{F9FA7739-F054-3440-9692-069DDB63CBB8}" dt="2022-02-14T15:17:52.106" v="3438" actId="478"/>
          <ac:picMkLst>
            <pc:docMk/>
            <pc:sldMk cId="2784281664" sldId="276"/>
            <ac:picMk id="5" creationId="{67F90230-7D96-4244-8297-6859BC2791C2}"/>
          </ac:picMkLst>
        </pc:picChg>
      </pc:sldChg>
      <pc:sldChg chg="addSp delSp modSp mod">
        <pc:chgData name="Filip Hrmo" userId="cb7569c43e46a33e" providerId="LiveId" clId="{F9FA7739-F054-3440-9692-069DDB63CBB8}" dt="2022-02-14T15:15:35.316" v="3423" actId="478"/>
        <pc:sldMkLst>
          <pc:docMk/>
          <pc:sldMk cId="2585734831" sldId="278"/>
        </pc:sldMkLst>
        <pc:spChg chg="add del mod">
          <ac:chgData name="Filip Hrmo" userId="cb7569c43e46a33e" providerId="LiveId" clId="{F9FA7739-F054-3440-9692-069DDB63CBB8}" dt="2022-02-14T15:15:35.316" v="3423" actId="478"/>
          <ac:spMkLst>
            <pc:docMk/>
            <pc:sldMk cId="2585734831" sldId="278"/>
            <ac:spMk id="6" creationId="{7A5EC1B4-6451-8C46-8231-6BE233F3322F}"/>
          </ac:spMkLst>
        </pc:spChg>
        <pc:spChg chg="mod">
          <ac:chgData name="Filip Hrmo" userId="cb7569c43e46a33e" providerId="LiveId" clId="{F9FA7739-F054-3440-9692-069DDB63CBB8}" dt="2022-02-11T14:47:48.728" v="618" actId="14100"/>
          <ac:spMkLst>
            <pc:docMk/>
            <pc:sldMk cId="2585734831" sldId="278"/>
            <ac:spMk id="16" creationId="{5A53BECD-7EAE-E340-AE89-86AED6D14728}"/>
          </ac:spMkLst>
        </pc:spChg>
        <pc:picChg chg="add mod">
          <ac:chgData name="Filip Hrmo" userId="cb7569c43e46a33e" providerId="LiveId" clId="{F9FA7739-F054-3440-9692-069DDB63CBB8}" dt="2022-02-14T15:15:31.843" v="3421"/>
          <ac:picMkLst>
            <pc:docMk/>
            <pc:sldMk cId="2585734831" sldId="278"/>
            <ac:picMk id="3" creationId="{502B9724-D74A-B64B-AC4C-13F627BD3B6D}"/>
          </ac:picMkLst>
        </pc:picChg>
        <pc:picChg chg="del">
          <ac:chgData name="Filip Hrmo" userId="cb7569c43e46a33e" providerId="LiveId" clId="{F9FA7739-F054-3440-9692-069DDB63CBB8}" dt="2022-02-14T15:15:33.089" v="3422" actId="478"/>
          <ac:picMkLst>
            <pc:docMk/>
            <pc:sldMk cId="2585734831" sldId="278"/>
            <ac:picMk id="5" creationId="{5BD36E2E-7016-2E4B-AA1E-6B30A295312F}"/>
          </ac:picMkLst>
        </pc:picChg>
      </pc:sldChg>
      <pc:sldChg chg="addSp delSp modSp mod modNotesTx">
        <pc:chgData name="Filip Hrmo" userId="cb7569c43e46a33e" providerId="LiveId" clId="{F9FA7739-F054-3440-9692-069DDB63CBB8}" dt="2022-02-14T15:12:41.192" v="3379" actId="478"/>
        <pc:sldMkLst>
          <pc:docMk/>
          <pc:sldMk cId="3104898788" sldId="280"/>
        </pc:sldMkLst>
        <pc:spChg chg="add del mod">
          <ac:chgData name="Filip Hrmo" userId="cb7569c43e46a33e" providerId="LiveId" clId="{F9FA7739-F054-3440-9692-069DDB63CBB8}" dt="2022-02-14T15:12:41.192" v="3379" actId="478"/>
          <ac:spMkLst>
            <pc:docMk/>
            <pc:sldMk cId="3104898788" sldId="280"/>
            <ac:spMk id="5" creationId="{21184515-3A43-0D44-A08D-8A55A0428560}"/>
          </ac:spMkLst>
        </pc:spChg>
        <pc:spChg chg="mod">
          <ac:chgData name="Filip Hrmo" userId="cb7569c43e46a33e" providerId="LiveId" clId="{F9FA7739-F054-3440-9692-069DDB63CBB8}" dt="2022-02-14T14:03:50.569" v="2565" actId="14100"/>
          <ac:spMkLst>
            <pc:docMk/>
            <pc:sldMk cId="3104898788" sldId="280"/>
            <ac:spMk id="11" creationId="{4FBAA4FC-67C2-194C-BA57-C5E6DF83DDE1}"/>
          </ac:spMkLst>
        </pc:spChg>
        <pc:spChg chg="mod">
          <ac:chgData name="Filip Hrmo" userId="cb7569c43e46a33e" providerId="LiveId" clId="{F9FA7739-F054-3440-9692-069DDB63CBB8}" dt="2022-02-14T14:09:57.561" v="2791" actId="790"/>
          <ac:spMkLst>
            <pc:docMk/>
            <pc:sldMk cId="3104898788" sldId="280"/>
            <ac:spMk id="29" creationId="{296BA21C-2E83-C24B-92B7-20F609AAE9AB}"/>
          </ac:spMkLst>
        </pc:spChg>
        <pc:spChg chg="mod">
          <ac:chgData name="Filip Hrmo" userId="cb7569c43e46a33e" providerId="LiveId" clId="{F9FA7739-F054-3440-9692-069DDB63CBB8}" dt="2022-02-14T14:10:29.169" v="2795" actId="790"/>
          <ac:spMkLst>
            <pc:docMk/>
            <pc:sldMk cId="3104898788" sldId="280"/>
            <ac:spMk id="32" creationId="{25E9CF3C-A176-3D43-BC56-24AD5C707B5D}"/>
          </ac:spMkLst>
        </pc:spChg>
        <pc:spChg chg="mod">
          <ac:chgData name="Filip Hrmo" userId="cb7569c43e46a33e" providerId="LiveId" clId="{F9FA7739-F054-3440-9692-069DDB63CBB8}" dt="2022-02-14T14:04:37.789" v="2626" actId="790"/>
          <ac:spMkLst>
            <pc:docMk/>
            <pc:sldMk cId="3104898788" sldId="280"/>
            <ac:spMk id="38" creationId="{99592388-3A0E-7C43-8322-229F81C44FE7}"/>
          </ac:spMkLst>
        </pc:spChg>
        <pc:spChg chg="mod">
          <ac:chgData name="Filip Hrmo" userId="cb7569c43e46a33e" providerId="LiveId" clId="{F9FA7739-F054-3440-9692-069DDB63CBB8}" dt="2022-02-14T14:08:25.447" v="2667" actId="313"/>
          <ac:spMkLst>
            <pc:docMk/>
            <pc:sldMk cId="3104898788" sldId="280"/>
            <ac:spMk id="39" creationId="{F8FE9281-4820-D245-B46D-2A6ACA0CDFE3}"/>
          </ac:spMkLst>
        </pc:spChg>
        <pc:spChg chg="mod">
          <ac:chgData name="Filip Hrmo" userId="cb7569c43e46a33e" providerId="LiveId" clId="{F9FA7739-F054-3440-9692-069DDB63CBB8}" dt="2022-02-14T14:10:03.928" v="2792" actId="790"/>
          <ac:spMkLst>
            <pc:docMk/>
            <pc:sldMk cId="3104898788" sldId="280"/>
            <ac:spMk id="40" creationId="{E2EF31CD-F42E-154F-AB83-2F94C6DD9496}"/>
          </ac:spMkLst>
        </pc:spChg>
        <pc:picChg chg="add mod">
          <ac:chgData name="Filip Hrmo" userId="cb7569c43e46a33e" providerId="LiveId" clId="{F9FA7739-F054-3440-9692-069DDB63CBB8}" dt="2022-02-14T15:12:37.605" v="3377"/>
          <ac:picMkLst>
            <pc:docMk/>
            <pc:sldMk cId="3104898788" sldId="280"/>
            <ac:picMk id="3" creationId="{43336AAF-18A6-7044-811B-8EFAE3C7CFC4}"/>
          </ac:picMkLst>
        </pc:picChg>
        <pc:picChg chg="del">
          <ac:chgData name="Filip Hrmo" userId="cb7569c43e46a33e" providerId="LiveId" clId="{F9FA7739-F054-3440-9692-069DDB63CBB8}" dt="2022-02-14T15:12:38.813" v="3378" actId="478"/>
          <ac:picMkLst>
            <pc:docMk/>
            <pc:sldMk cId="3104898788" sldId="280"/>
            <ac:picMk id="6" creationId="{AADF929E-BA9D-F547-A675-4C33FC7E8990}"/>
          </ac:picMkLst>
        </pc:picChg>
      </pc:sldChg>
      <pc:sldChg chg="modSp">
        <pc:chgData name="Filip Hrmo" userId="cb7569c43e46a33e" providerId="LiveId" clId="{F9FA7739-F054-3440-9692-069DDB63CBB8}" dt="2022-02-11T15:23:22.882" v="1274"/>
        <pc:sldMkLst>
          <pc:docMk/>
          <pc:sldMk cId="3705110199" sldId="281"/>
        </pc:sldMkLst>
        <pc:spChg chg="mod">
          <ac:chgData name="Filip Hrmo" userId="cb7569c43e46a33e" providerId="LiveId" clId="{F9FA7739-F054-3440-9692-069DDB63CBB8}" dt="2022-02-11T15:23:22.882" v="1274"/>
          <ac:spMkLst>
            <pc:docMk/>
            <pc:sldMk cId="3705110199" sldId="281"/>
            <ac:spMk id="2" creationId="{9FED23FF-D5E1-AF42-92A7-A97B99D7F79E}"/>
          </ac:spMkLst>
        </pc:spChg>
      </pc:sldChg>
      <pc:sldChg chg="modSp mod">
        <pc:chgData name="Filip Hrmo" userId="cb7569c43e46a33e" providerId="LiveId" clId="{F9FA7739-F054-3440-9692-069DDB63CBB8}" dt="2022-02-11T15:27:50.922" v="1436" actId="20577"/>
        <pc:sldMkLst>
          <pc:docMk/>
          <pc:sldMk cId="133616285" sldId="282"/>
        </pc:sldMkLst>
        <pc:spChg chg="mod">
          <ac:chgData name="Filip Hrmo" userId="cb7569c43e46a33e" providerId="LiveId" clId="{F9FA7739-F054-3440-9692-069DDB63CBB8}" dt="2022-02-11T15:27:50.922" v="1436" actId="20577"/>
          <ac:spMkLst>
            <pc:docMk/>
            <pc:sldMk cId="133616285" sldId="282"/>
            <ac:spMk id="2" creationId="{9FED23FF-D5E1-AF42-92A7-A97B99D7F79E}"/>
          </ac:spMkLst>
        </pc:spChg>
      </pc:sldChg>
      <pc:sldChg chg="addSp delSp modSp mod">
        <pc:chgData name="Filip Hrmo" userId="cb7569c43e46a33e" providerId="LiveId" clId="{F9FA7739-F054-3440-9692-069DDB63CBB8}" dt="2022-02-14T15:42:41.700" v="3543" actId="478"/>
        <pc:sldMkLst>
          <pc:docMk/>
          <pc:sldMk cId="669165678" sldId="283"/>
        </pc:sldMkLst>
        <pc:spChg chg="add del mod">
          <ac:chgData name="Filip Hrmo" userId="cb7569c43e46a33e" providerId="LiveId" clId="{F9FA7739-F054-3440-9692-069DDB63CBB8}" dt="2022-02-11T14:29:14.887" v="349" actId="478"/>
          <ac:spMkLst>
            <pc:docMk/>
            <pc:sldMk cId="669165678" sldId="283"/>
            <ac:spMk id="3" creationId="{99A83F42-D8B1-5544-A786-97F97D347503}"/>
          </ac:spMkLst>
        </pc:spChg>
        <pc:spChg chg="mod">
          <ac:chgData name="Filip Hrmo" userId="cb7569c43e46a33e" providerId="LiveId" clId="{F9FA7739-F054-3440-9692-069DDB63CBB8}" dt="2022-02-11T14:29:25.422" v="373" actId="20577"/>
          <ac:spMkLst>
            <pc:docMk/>
            <pc:sldMk cId="669165678" sldId="283"/>
            <ac:spMk id="13" creationId="{E9B1DC91-7CA6-9D44-B5E9-898CC4F4E9E0}"/>
          </ac:spMkLst>
        </pc:spChg>
        <pc:picChg chg="add del mod">
          <ac:chgData name="Filip Hrmo" userId="cb7569c43e46a33e" providerId="LiveId" clId="{F9FA7739-F054-3440-9692-069DDB63CBB8}" dt="2022-02-14T15:42:41.700" v="3543" actId="478"/>
          <ac:picMkLst>
            <pc:docMk/>
            <pc:sldMk cId="669165678" sldId="283"/>
            <ac:picMk id="8" creationId="{A69D16D7-6480-EA45-8D7B-3392AF9C2201}"/>
          </ac:picMkLst>
        </pc:picChg>
        <pc:picChg chg="add mod">
          <ac:chgData name="Filip Hrmo" userId="cb7569c43e46a33e" providerId="LiveId" clId="{F9FA7739-F054-3440-9692-069DDB63CBB8}" dt="2022-02-14T15:42:40.259" v="3542" actId="171"/>
          <ac:picMkLst>
            <pc:docMk/>
            <pc:sldMk cId="669165678" sldId="283"/>
            <ac:picMk id="11" creationId="{75536799-747A-BE4F-B84D-F07A3259E842}"/>
          </ac:picMkLst>
        </pc:picChg>
        <pc:picChg chg="del">
          <ac:chgData name="Filip Hrmo" userId="cb7569c43e46a33e" providerId="LiveId" clId="{F9FA7739-F054-3440-9692-069DDB63CBB8}" dt="2022-02-11T14:29:12.465" v="348" actId="478"/>
          <ac:picMkLst>
            <pc:docMk/>
            <pc:sldMk cId="669165678" sldId="283"/>
            <ac:picMk id="15" creationId="{042239F2-317E-8346-9287-BD4FC787B92B}"/>
          </ac:picMkLst>
        </pc:picChg>
      </pc:sldChg>
      <pc:sldChg chg="addSp delSp modSp mod">
        <pc:chgData name="Filip Hrmo" userId="cb7569c43e46a33e" providerId="LiveId" clId="{F9FA7739-F054-3440-9692-069DDB63CBB8}" dt="2022-02-14T15:42:02.554" v="3532" actId="478"/>
        <pc:sldMkLst>
          <pc:docMk/>
          <pc:sldMk cId="1270205816" sldId="284"/>
        </pc:sldMkLst>
        <pc:spChg chg="add del mod">
          <ac:chgData name="Filip Hrmo" userId="cb7569c43e46a33e" providerId="LiveId" clId="{F9FA7739-F054-3440-9692-069DDB63CBB8}" dt="2022-02-14T15:13:56.202" v="3393" actId="478"/>
          <ac:spMkLst>
            <pc:docMk/>
            <pc:sldMk cId="1270205816" sldId="284"/>
            <ac:spMk id="3" creationId="{95021EB9-FBFF-FF4C-86BE-97DF3B9BDD75}"/>
          </ac:spMkLst>
        </pc:spChg>
        <pc:spChg chg="mod">
          <ac:chgData name="Filip Hrmo" userId="cb7569c43e46a33e" providerId="LiveId" clId="{F9FA7739-F054-3440-9692-069DDB63CBB8}" dt="2022-02-11T15:23:09.649" v="1272" actId="790"/>
          <ac:spMkLst>
            <pc:docMk/>
            <pc:sldMk cId="1270205816" sldId="284"/>
            <ac:spMk id="10" creationId="{1DE13CD9-A6C1-2146-8766-D3362FCBFF7C}"/>
          </ac:spMkLst>
        </pc:spChg>
        <pc:picChg chg="add del mod">
          <ac:chgData name="Filip Hrmo" userId="cb7569c43e46a33e" providerId="LiveId" clId="{F9FA7739-F054-3440-9692-069DDB63CBB8}" dt="2022-02-14T15:42:02.554" v="3532" actId="478"/>
          <ac:picMkLst>
            <pc:docMk/>
            <pc:sldMk cId="1270205816" sldId="284"/>
            <ac:picMk id="9" creationId="{2A99C594-82B6-9143-9B90-3C14248A2ED8}"/>
          </ac:picMkLst>
        </pc:picChg>
        <pc:picChg chg="add mod">
          <ac:chgData name="Filip Hrmo" userId="cb7569c43e46a33e" providerId="LiveId" clId="{F9FA7739-F054-3440-9692-069DDB63CBB8}" dt="2022-02-14T15:42:00.949" v="3531" actId="171"/>
          <ac:picMkLst>
            <pc:docMk/>
            <pc:sldMk cId="1270205816" sldId="284"/>
            <ac:picMk id="11" creationId="{09DE125F-EB12-6D40-B88C-2459D6039AF4}"/>
          </ac:picMkLst>
        </pc:picChg>
        <pc:picChg chg="del">
          <ac:chgData name="Filip Hrmo" userId="cb7569c43e46a33e" providerId="LiveId" clId="{F9FA7739-F054-3440-9692-069DDB63CBB8}" dt="2022-02-14T15:13:54.213" v="3392" actId="478"/>
          <ac:picMkLst>
            <pc:docMk/>
            <pc:sldMk cId="1270205816" sldId="284"/>
            <ac:picMk id="15" creationId="{042239F2-317E-8346-9287-BD4FC787B92B}"/>
          </ac:picMkLst>
        </pc:picChg>
      </pc:sldChg>
      <pc:sldChg chg="addSp delSp modSp mod">
        <pc:chgData name="Filip Hrmo" userId="cb7569c43e46a33e" providerId="LiveId" clId="{F9FA7739-F054-3440-9692-069DDB63CBB8}" dt="2022-02-14T15:42:32.170" v="3538" actId="790"/>
        <pc:sldMkLst>
          <pc:docMk/>
          <pc:sldMk cId="4281644644" sldId="285"/>
        </pc:sldMkLst>
        <pc:spChg chg="add del mod">
          <ac:chgData name="Filip Hrmo" userId="cb7569c43e46a33e" providerId="LiveId" clId="{F9FA7739-F054-3440-9692-069DDB63CBB8}" dt="2022-02-14T15:04:18.500" v="3322" actId="478"/>
          <ac:spMkLst>
            <pc:docMk/>
            <pc:sldMk cId="4281644644" sldId="285"/>
            <ac:spMk id="6" creationId="{C18D3738-347F-BF47-8FEA-17DBD2838445}"/>
          </ac:spMkLst>
        </pc:spChg>
        <pc:spChg chg="mod">
          <ac:chgData name="Filip Hrmo" userId="cb7569c43e46a33e" providerId="LiveId" clId="{F9FA7739-F054-3440-9692-069DDB63CBB8}" dt="2022-02-11T15:40:35.734" v="1530" actId="1076"/>
          <ac:spMkLst>
            <pc:docMk/>
            <pc:sldMk cId="4281644644" sldId="285"/>
            <ac:spMk id="8" creationId="{6D8B17A7-A0DD-B245-BD09-13C9D0584F00}"/>
          </ac:spMkLst>
        </pc:spChg>
        <pc:spChg chg="mod">
          <ac:chgData name="Filip Hrmo" userId="cb7569c43e46a33e" providerId="LiveId" clId="{F9FA7739-F054-3440-9692-069DDB63CBB8}" dt="2022-02-14T15:42:32.170" v="3538" actId="790"/>
          <ac:spMkLst>
            <pc:docMk/>
            <pc:sldMk cId="4281644644" sldId="285"/>
            <ac:spMk id="16" creationId="{3543E678-4385-4E45-B431-151F76032869}"/>
          </ac:spMkLst>
        </pc:spChg>
        <pc:picChg chg="add mod">
          <ac:chgData name="Filip Hrmo" userId="cb7569c43e46a33e" providerId="LiveId" clId="{F9FA7739-F054-3440-9692-069DDB63CBB8}" dt="2022-02-14T15:04:12.946" v="3320"/>
          <ac:picMkLst>
            <pc:docMk/>
            <pc:sldMk cId="4281644644" sldId="285"/>
            <ac:picMk id="3" creationId="{1D6B636F-22CB-064A-8C8A-4500C9B38652}"/>
          </ac:picMkLst>
        </pc:picChg>
        <pc:picChg chg="del">
          <ac:chgData name="Filip Hrmo" userId="cb7569c43e46a33e" providerId="LiveId" clId="{F9FA7739-F054-3440-9692-069DDB63CBB8}" dt="2022-02-14T15:04:15.656" v="3321" actId="478"/>
          <ac:picMkLst>
            <pc:docMk/>
            <pc:sldMk cId="4281644644" sldId="285"/>
            <ac:picMk id="5" creationId="{7E795E92-502E-E248-81C2-EC25DEA2C11B}"/>
          </ac:picMkLst>
        </pc:picChg>
      </pc:sldChg>
      <pc:sldChg chg="addSp delSp modSp mod">
        <pc:chgData name="Filip Hrmo" userId="cb7569c43e46a33e" providerId="LiveId" clId="{F9FA7739-F054-3440-9692-069DDB63CBB8}" dt="2022-02-14T15:14:42.003" v="3411" actId="1037"/>
        <pc:sldMkLst>
          <pc:docMk/>
          <pc:sldMk cId="2062049757" sldId="286"/>
        </pc:sldMkLst>
        <pc:spChg chg="add del mod">
          <ac:chgData name="Filip Hrmo" userId="cb7569c43e46a33e" providerId="LiveId" clId="{F9FA7739-F054-3440-9692-069DDB63CBB8}" dt="2022-02-14T15:14:34.748" v="3401" actId="478"/>
          <ac:spMkLst>
            <pc:docMk/>
            <pc:sldMk cId="2062049757" sldId="286"/>
            <ac:spMk id="6" creationId="{5DADD0DA-04EF-D74B-8376-F93BF54ED866}"/>
          </ac:spMkLst>
        </pc:spChg>
        <pc:spChg chg="mod">
          <ac:chgData name="Filip Hrmo" userId="cb7569c43e46a33e" providerId="LiveId" clId="{F9FA7739-F054-3440-9692-069DDB63CBB8}" dt="2022-02-14T15:14:42.003" v="3411" actId="1037"/>
          <ac:spMkLst>
            <pc:docMk/>
            <pc:sldMk cId="2062049757" sldId="286"/>
            <ac:spMk id="8" creationId="{E903C0B4-D514-5748-ACA9-1612D3F25E59}"/>
          </ac:spMkLst>
        </pc:spChg>
        <pc:spChg chg="mod">
          <ac:chgData name="Filip Hrmo" userId="cb7569c43e46a33e" providerId="LiveId" clId="{F9FA7739-F054-3440-9692-069DDB63CBB8}" dt="2022-02-14T14:10:54.896" v="2798" actId="790"/>
          <ac:spMkLst>
            <pc:docMk/>
            <pc:sldMk cId="2062049757" sldId="286"/>
            <ac:spMk id="11" creationId="{6112CA3E-C455-4641-AEA3-C4DC72821963}"/>
          </ac:spMkLst>
        </pc:spChg>
        <pc:spChg chg="mod">
          <ac:chgData name="Filip Hrmo" userId="cb7569c43e46a33e" providerId="LiveId" clId="{F9FA7739-F054-3440-9692-069DDB63CBB8}" dt="2022-02-14T14:10:58.609" v="2799" actId="790"/>
          <ac:spMkLst>
            <pc:docMk/>
            <pc:sldMk cId="2062049757" sldId="286"/>
            <ac:spMk id="12" creationId="{D9C0EC11-E873-3849-BD27-24294FB1E749}"/>
          </ac:spMkLst>
        </pc:spChg>
        <pc:picChg chg="add mod">
          <ac:chgData name="Filip Hrmo" userId="cb7569c43e46a33e" providerId="LiveId" clId="{F9FA7739-F054-3440-9692-069DDB63CBB8}" dt="2022-02-14T15:14:31.682" v="3399"/>
          <ac:picMkLst>
            <pc:docMk/>
            <pc:sldMk cId="2062049757" sldId="286"/>
            <ac:picMk id="3" creationId="{3E672811-35A1-E842-8B18-B420578F017C}"/>
          </ac:picMkLst>
        </pc:picChg>
        <pc:picChg chg="del">
          <ac:chgData name="Filip Hrmo" userId="cb7569c43e46a33e" providerId="LiveId" clId="{F9FA7739-F054-3440-9692-069DDB63CBB8}" dt="2022-02-14T15:14:32.735" v="3400" actId="478"/>
          <ac:picMkLst>
            <pc:docMk/>
            <pc:sldMk cId="2062049757" sldId="286"/>
            <ac:picMk id="5" creationId="{446F23FB-89BF-1D44-858C-AFA0C691B3C0}"/>
          </ac:picMkLst>
        </pc:picChg>
      </pc:sldChg>
      <pc:sldChg chg="addSp delSp modSp mod">
        <pc:chgData name="Filip Hrmo" userId="cb7569c43e46a33e" providerId="LiveId" clId="{F9FA7739-F054-3440-9692-069DDB63CBB8}" dt="2022-02-14T15:13:10.361" v="3385" actId="478"/>
        <pc:sldMkLst>
          <pc:docMk/>
          <pc:sldMk cId="2325512683" sldId="287"/>
        </pc:sldMkLst>
        <pc:spChg chg="add del mod">
          <ac:chgData name="Filip Hrmo" userId="cb7569c43e46a33e" providerId="LiveId" clId="{F9FA7739-F054-3440-9692-069DDB63CBB8}" dt="2022-02-14T15:13:10.361" v="3385" actId="478"/>
          <ac:spMkLst>
            <pc:docMk/>
            <pc:sldMk cId="2325512683" sldId="287"/>
            <ac:spMk id="3" creationId="{49686E86-5054-8A48-BD97-9C7574F3A718}"/>
          </ac:spMkLst>
        </pc:spChg>
        <pc:spChg chg="mod">
          <ac:chgData name="Filip Hrmo" userId="cb7569c43e46a33e" providerId="LiveId" clId="{F9FA7739-F054-3440-9692-069DDB63CBB8}" dt="2022-02-11T15:27:20.772" v="1422" actId="790"/>
          <ac:spMkLst>
            <pc:docMk/>
            <pc:sldMk cId="2325512683" sldId="287"/>
            <ac:spMk id="13" creationId="{90775A19-FEF0-DB49-AB21-BAB74AC6E490}"/>
          </ac:spMkLst>
        </pc:spChg>
        <pc:spChg chg="mod">
          <ac:chgData name="Filip Hrmo" userId="cb7569c43e46a33e" providerId="LiveId" clId="{F9FA7739-F054-3440-9692-069DDB63CBB8}" dt="2022-02-14T14:10:36.410" v="2796" actId="790"/>
          <ac:spMkLst>
            <pc:docMk/>
            <pc:sldMk cId="2325512683" sldId="287"/>
            <ac:spMk id="25" creationId="{1793BC0F-6F57-4946-B85F-D383CB79B1C6}"/>
          </ac:spMkLst>
        </pc:spChg>
        <pc:spChg chg="mod">
          <ac:chgData name="Filip Hrmo" userId="cb7569c43e46a33e" providerId="LiveId" clId="{F9FA7739-F054-3440-9692-069DDB63CBB8}" dt="2022-02-14T14:10:41.632" v="2797" actId="790"/>
          <ac:spMkLst>
            <pc:docMk/>
            <pc:sldMk cId="2325512683" sldId="287"/>
            <ac:spMk id="27" creationId="{9A54A3A5-22A7-F245-AF59-05BC82E3B916}"/>
          </ac:spMkLst>
        </pc:spChg>
        <pc:picChg chg="del">
          <ac:chgData name="Filip Hrmo" userId="cb7569c43e46a33e" providerId="LiveId" clId="{F9FA7739-F054-3440-9692-069DDB63CBB8}" dt="2022-02-14T15:13:08.189" v="3384" actId="478"/>
          <ac:picMkLst>
            <pc:docMk/>
            <pc:sldMk cId="2325512683" sldId="287"/>
            <ac:picMk id="6" creationId="{AADF929E-BA9D-F547-A675-4C33FC7E8990}"/>
          </ac:picMkLst>
        </pc:picChg>
        <pc:picChg chg="add mod">
          <ac:chgData name="Filip Hrmo" userId="cb7569c43e46a33e" providerId="LiveId" clId="{F9FA7739-F054-3440-9692-069DDB63CBB8}" dt="2022-02-14T15:13:07.253" v="3383"/>
          <ac:picMkLst>
            <pc:docMk/>
            <pc:sldMk cId="2325512683" sldId="287"/>
            <ac:picMk id="11" creationId="{2ED4548A-0A48-6446-A0A3-6BCE0DDE66AD}"/>
          </ac:picMkLst>
        </pc:picChg>
      </pc:sldChg>
      <pc:sldChg chg="addSp delSp modSp mod delAnim">
        <pc:chgData name="Filip Hrmo" userId="cb7569c43e46a33e" providerId="LiveId" clId="{F9FA7739-F054-3440-9692-069DDB63CBB8}" dt="2022-02-14T15:12:06.727" v="3371" actId="1036"/>
        <pc:sldMkLst>
          <pc:docMk/>
          <pc:sldMk cId="3965001156" sldId="288"/>
        </pc:sldMkLst>
        <pc:spChg chg="mod">
          <ac:chgData name="Filip Hrmo" userId="cb7569c43e46a33e" providerId="LiveId" clId="{F9FA7739-F054-3440-9692-069DDB63CBB8}" dt="2022-02-14T13:55:36.189" v="2325" actId="20577"/>
          <ac:spMkLst>
            <pc:docMk/>
            <pc:sldMk cId="3965001156" sldId="288"/>
            <ac:spMk id="53" creationId="{0E2900CE-F9A4-A140-8DD3-3177B3F4A943}"/>
          </ac:spMkLst>
        </pc:spChg>
        <pc:spChg chg="mod">
          <ac:chgData name="Filip Hrmo" userId="cb7569c43e46a33e" providerId="LiveId" clId="{F9FA7739-F054-3440-9692-069DDB63CBB8}" dt="2022-02-14T13:55:08.897" v="2262" actId="790"/>
          <ac:spMkLst>
            <pc:docMk/>
            <pc:sldMk cId="3965001156" sldId="288"/>
            <ac:spMk id="54" creationId="{69A26A7F-B1C2-9C45-A95A-314F889AB675}"/>
          </ac:spMkLst>
        </pc:spChg>
        <pc:spChg chg="mod">
          <ac:chgData name="Filip Hrmo" userId="cb7569c43e46a33e" providerId="LiveId" clId="{F9FA7739-F054-3440-9692-069DDB63CBB8}" dt="2022-02-14T14:02:15.573" v="2467" actId="20577"/>
          <ac:spMkLst>
            <pc:docMk/>
            <pc:sldMk cId="3965001156" sldId="288"/>
            <ac:spMk id="58" creationId="{50C962C7-9021-6E4F-916D-21340D43B95F}"/>
          </ac:spMkLst>
        </pc:spChg>
        <pc:spChg chg="mod">
          <ac:chgData name="Filip Hrmo" userId="cb7569c43e46a33e" providerId="LiveId" clId="{F9FA7739-F054-3440-9692-069DDB63CBB8}" dt="2022-02-14T13:55:50.107" v="2364" actId="790"/>
          <ac:spMkLst>
            <pc:docMk/>
            <pc:sldMk cId="3965001156" sldId="288"/>
            <ac:spMk id="63" creationId="{F0C6A137-98B8-F84F-9888-F4559DB60941}"/>
          </ac:spMkLst>
        </pc:spChg>
        <pc:spChg chg="mod">
          <ac:chgData name="Filip Hrmo" userId="cb7569c43e46a33e" providerId="LiveId" clId="{F9FA7739-F054-3440-9692-069DDB63CBB8}" dt="2022-02-14T15:12:06.727" v="3371" actId="1036"/>
          <ac:spMkLst>
            <pc:docMk/>
            <pc:sldMk cId="3965001156" sldId="288"/>
            <ac:spMk id="64" creationId="{24EBAF48-D1FF-B24A-B17F-724CCA670CCF}"/>
          </ac:spMkLst>
        </pc:spChg>
        <pc:picChg chg="add mod">
          <ac:chgData name="Filip Hrmo" userId="cb7569c43e46a33e" providerId="LiveId" clId="{F9FA7739-F054-3440-9692-069DDB63CBB8}" dt="2022-02-14T15:11:51.971" v="3363"/>
          <ac:picMkLst>
            <pc:docMk/>
            <pc:sldMk cId="3965001156" sldId="288"/>
            <ac:picMk id="3" creationId="{B87A5554-113C-3A46-91E5-3A0966725472}"/>
          </ac:picMkLst>
        </pc:picChg>
        <pc:picChg chg="del">
          <ac:chgData name="Filip Hrmo" userId="cb7569c43e46a33e" providerId="LiveId" clId="{F9FA7739-F054-3440-9692-069DDB63CBB8}" dt="2022-02-14T15:11:54.329" v="3365" actId="478"/>
          <ac:picMkLst>
            <pc:docMk/>
            <pc:sldMk cId="3965001156" sldId="288"/>
            <ac:picMk id="40" creationId="{888FC6CD-EB76-B448-9577-6983954445EA}"/>
          </ac:picMkLst>
        </pc:picChg>
        <pc:picChg chg="del">
          <ac:chgData name="Filip Hrmo" userId="cb7569c43e46a33e" providerId="LiveId" clId="{F9FA7739-F054-3440-9692-069DDB63CBB8}" dt="2022-02-14T15:11:52.961" v="3364" actId="478"/>
          <ac:picMkLst>
            <pc:docMk/>
            <pc:sldMk cId="3965001156" sldId="288"/>
            <ac:picMk id="45" creationId="{B9BE3500-50D0-DF4F-A3ED-B34472964401}"/>
          </ac:picMkLst>
        </pc:picChg>
      </pc:sldChg>
      <pc:sldChg chg="addSp delSp modSp mod modNotesTx">
        <pc:chgData name="Filip Hrmo" userId="cb7569c43e46a33e" providerId="LiveId" clId="{F9FA7739-F054-3440-9692-069DDB63CBB8}" dt="2022-02-14T15:13:42.418" v="3390" actId="478"/>
        <pc:sldMkLst>
          <pc:docMk/>
          <pc:sldMk cId="2427416482" sldId="289"/>
        </pc:sldMkLst>
        <pc:spChg chg="add del mod">
          <ac:chgData name="Filip Hrmo" userId="cb7569c43e46a33e" providerId="LiveId" clId="{F9FA7739-F054-3440-9692-069DDB63CBB8}" dt="2022-02-14T15:13:42.418" v="3390" actId="478"/>
          <ac:spMkLst>
            <pc:docMk/>
            <pc:sldMk cId="2427416482" sldId="289"/>
            <ac:spMk id="3" creationId="{36104F95-0256-204C-B8BA-3C0E0E479A28}"/>
          </ac:spMkLst>
        </pc:spChg>
        <pc:spChg chg="mod">
          <ac:chgData name="Filip Hrmo" userId="cb7569c43e46a33e" providerId="LiveId" clId="{F9FA7739-F054-3440-9692-069DDB63CBB8}" dt="2022-02-11T15:00:39.245" v="1101" actId="20577"/>
          <ac:spMkLst>
            <pc:docMk/>
            <pc:sldMk cId="2427416482" sldId="289"/>
            <ac:spMk id="25" creationId="{1793BC0F-6F57-4946-B85F-D383CB79B1C6}"/>
          </ac:spMkLst>
        </pc:spChg>
        <pc:picChg chg="del">
          <ac:chgData name="Filip Hrmo" userId="cb7569c43e46a33e" providerId="LiveId" clId="{F9FA7739-F054-3440-9692-069DDB63CBB8}" dt="2022-02-14T15:13:39.783" v="3389" actId="478"/>
          <ac:picMkLst>
            <pc:docMk/>
            <pc:sldMk cId="2427416482" sldId="289"/>
            <ac:picMk id="6" creationId="{AADF929E-BA9D-F547-A675-4C33FC7E8990}"/>
          </ac:picMkLst>
        </pc:picChg>
        <pc:picChg chg="add mod">
          <ac:chgData name="Filip Hrmo" userId="cb7569c43e46a33e" providerId="LiveId" clId="{F9FA7739-F054-3440-9692-069DDB63CBB8}" dt="2022-02-14T15:13:38.831" v="3388"/>
          <ac:picMkLst>
            <pc:docMk/>
            <pc:sldMk cId="2427416482" sldId="289"/>
            <ac:picMk id="7" creationId="{7089969F-0D72-C24C-95D7-97F736C39328}"/>
          </ac:picMkLst>
        </pc:picChg>
      </pc:sldChg>
      <pc:sldChg chg="addSp delSp modSp mod">
        <pc:chgData name="Filip Hrmo" userId="cb7569c43e46a33e" providerId="LiveId" clId="{F9FA7739-F054-3440-9692-069DDB63CBB8}" dt="2022-02-14T15:05:13.433" v="3333" actId="14100"/>
        <pc:sldMkLst>
          <pc:docMk/>
          <pc:sldMk cId="2074412096" sldId="290"/>
        </pc:sldMkLst>
        <pc:spChg chg="add del mod">
          <ac:chgData name="Filip Hrmo" userId="cb7569c43e46a33e" providerId="LiveId" clId="{F9FA7739-F054-3440-9692-069DDB63CBB8}" dt="2022-02-14T15:04:42.764" v="3329" actId="478"/>
          <ac:spMkLst>
            <pc:docMk/>
            <pc:sldMk cId="2074412096" sldId="290"/>
            <ac:spMk id="5" creationId="{76553065-83E5-6D45-B4DD-71FB2075B73C}"/>
          </ac:spMkLst>
        </pc:spChg>
        <pc:spChg chg="mod">
          <ac:chgData name="Filip Hrmo" userId="cb7569c43e46a33e" providerId="LiveId" clId="{F9FA7739-F054-3440-9692-069DDB63CBB8}" dt="2022-02-14T15:04:57.415" v="3331" actId="790"/>
          <ac:spMkLst>
            <pc:docMk/>
            <pc:sldMk cId="2074412096" sldId="290"/>
            <ac:spMk id="15" creationId="{B5983B17-7367-134F-8CE3-4C37248DFE80}"/>
          </ac:spMkLst>
        </pc:spChg>
        <pc:spChg chg="mod">
          <ac:chgData name="Filip Hrmo" userId="cb7569c43e46a33e" providerId="LiveId" clId="{F9FA7739-F054-3440-9692-069DDB63CBB8}" dt="2022-02-14T15:05:13.433" v="3333" actId="14100"/>
          <ac:spMkLst>
            <pc:docMk/>
            <pc:sldMk cId="2074412096" sldId="290"/>
            <ac:spMk id="17" creationId="{4DCF7700-73AE-4D4D-BFFD-E2600D2600DC}"/>
          </ac:spMkLst>
        </pc:spChg>
        <pc:picChg chg="add mod">
          <ac:chgData name="Filip Hrmo" userId="cb7569c43e46a33e" providerId="LiveId" clId="{F9FA7739-F054-3440-9692-069DDB63CBB8}" dt="2022-02-14T15:05:07.042" v="3332" actId="14100"/>
          <ac:picMkLst>
            <pc:docMk/>
            <pc:sldMk cId="2074412096" sldId="290"/>
            <ac:picMk id="3" creationId="{44CF30A9-B823-BB48-88BE-8541942797BB}"/>
          </ac:picMkLst>
        </pc:picChg>
        <pc:picChg chg="del">
          <ac:chgData name="Filip Hrmo" userId="cb7569c43e46a33e" providerId="LiveId" clId="{F9FA7739-F054-3440-9692-069DDB63CBB8}" dt="2022-02-14T15:04:40.641" v="3328" actId="478"/>
          <ac:picMkLst>
            <pc:docMk/>
            <pc:sldMk cId="2074412096" sldId="290"/>
            <ac:picMk id="19" creationId="{8052B127-6EB0-7642-87E4-0F124F9197D6}"/>
          </ac:picMkLst>
        </pc:picChg>
      </pc:sldChg>
      <pc:sldChg chg="addSp delSp modSp mod">
        <pc:chgData name="Filip Hrmo" userId="cb7569c43e46a33e" providerId="LiveId" clId="{F9FA7739-F054-3440-9692-069DDB63CBB8}" dt="2022-02-14T14:24:05.556" v="2813" actId="478"/>
        <pc:sldMkLst>
          <pc:docMk/>
          <pc:sldMk cId="304831346" sldId="293"/>
        </pc:sldMkLst>
        <pc:spChg chg="del">
          <ac:chgData name="Filip Hrmo" userId="cb7569c43e46a33e" providerId="LiveId" clId="{F9FA7739-F054-3440-9692-069DDB63CBB8}" dt="2022-02-11T14:20:08.112" v="173"/>
          <ac:spMkLst>
            <pc:docMk/>
            <pc:sldMk cId="304831346" sldId="293"/>
            <ac:spMk id="3" creationId="{32858AA5-5E11-8042-B119-EE288FFAC5E8}"/>
          </ac:spMkLst>
        </pc:spChg>
        <pc:spChg chg="mod">
          <ac:chgData name="Filip Hrmo" userId="cb7569c43e46a33e" providerId="LiveId" clId="{F9FA7739-F054-3440-9692-069DDB63CBB8}" dt="2022-02-11T12:41:09.343" v="37" actId="20577"/>
          <ac:spMkLst>
            <pc:docMk/>
            <pc:sldMk cId="304831346" sldId="293"/>
            <ac:spMk id="9" creationId="{055A95AD-F50F-1240-A9B9-D1BB572960E7}"/>
          </ac:spMkLst>
        </pc:spChg>
        <pc:picChg chg="add mod">
          <ac:chgData name="Filip Hrmo" userId="cb7569c43e46a33e" providerId="LiveId" clId="{F9FA7739-F054-3440-9692-069DDB63CBB8}" dt="2022-02-11T14:20:36.712" v="182"/>
          <ac:picMkLst>
            <pc:docMk/>
            <pc:sldMk cId="304831346" sldId="293"/>
            <ac:picMk id="8" creationId="{7E34EF68-B810-FA43-A9C8-9C1C08FB0D30}"/>
          </ac:picMkLst>
        </pc:picChg>
        <pc:picChg chg="add del mod">
          <ac:chgData name="Filip Hrmo" userId="cb7569c43e46a33e" providerId="LiveId" clId="{F9FA7739-F054-3440-9692-069DDB63CBB8}" dt="2022-02-11T14:20:38.575" v="183" actId="478"/>
          <ac:picMkLst>
            <pc:docMk/>
            <pc:sldMk cId="304831346" sldId="293"/>
            <ac:picMk id="10" creationId="{0D82C9EB-8CCC-5D4A-B1C9-212D94C6B5DE}"/>
          </ac:picMkLst>
        </pc:picChg>
        <pc:picChg chg="add del mod">
          <ac:chgData name="Filip Hrmo" userId="cb7569c43e46a33e" providerId="LiveId" clId="{F9FA7739-F054-3440-9692-069DDB63CBB8}" dt="2022-02-14T14:24:05.556" v="2813" actId="478"/>
          <ac:picMkLst>
            <pc:docMk/>
            <pc:sldMk cId="304831346" sldId="293"/>
            <ac:picMk id="12" creationId="{C4289D8A-FA19-8D42-9185-8CC65261DBF8}"/>
          </ac:picMkLst>
        </pc:picChg>
        <pc:picChg chg="del">
          <ac:chgData name="Filip Hrmo" userId="cb7569c43e46a33e" providerId="LiveId" clId="{F9FA7739-F054-3440-9692-069DDB63CBB8}" dt="2022-02-11T14:07:20.597" v="156" actId="478"/>
          <ac:picMkLst>
            <pc:docMk/>
            <pc:sldMk cId="304831346" sldId="293"/>
            <ac:picMk id="16" creationId="{29974711-D52E-5747-B1C3-60AEF17572C9}"/>
          </ac:picMkLst>
        </pc:picChg>
      </pc:sldChg>
      <pc:sldChg chg="delSp modSp mod modNotesTx">
        <pc:chgData name="Filip Hrmo" userId="cb7569c43e46a33e" providerId="LiveId" clId="{F9FA7739-F054-3440-9692-069DDB63CBB8}" dt="2022-02-11T14:55:22.461" v="939" actId="478"/>
        <pc:sldMkLst>
          <pc:docMk/>
          <pc:sldMk cId="4255862675" sldId="294"/>
        </pc:sldMkLst>
        <pc:spChg chg="del">
          <ac:chgData name="Filip Hrmo" userId="cb7569c43e46a33e" providerId="LiveId" clId="{F9FA7739-F054-3440-9692-069DDB63CBB8}" dt="2022-02-11T14:55:22.461" v="939" actId="478"/>
          <ac:spMkLst>
            <pc:docMk/>
            <pc:sldMk cId="4255862675" sldId="294"/>
            <ac:spMk id="3" creationId="{BDCAB55A-434B-C941-956E-BDEB2015ABC9}"/>
          </ac:spMkLst>
        </pc:spChg>
        <pc:spChg chg="mod">
          <ac:chgData name="Filip Hrmo" userId="cb7569c43e46a33e" providerId="LiveId" clId="{F9FA7739-F054-3440-9692-069DDB63CBB8}" dt="2022-02-11T14:55:17.352" v="938" actId="313"/>
          <ac:spMkLst>
            <pc:docMk/>
            <pc:sldMk cId="4255862675" sldId="294"/>
            <ac:spMk id="8" creationId="{72185EB8-E832-1944-A28D-DC461A685FFD}"/>
          </ac:spMkLst>
        </pc:spChg>
      </pc:sldChg>
      <pc:sldChg chg="addSp delSp modSp mod">
        <pc:chgData name="Filip Hrmo" userId="cb7569c43e46a33e" providerId="LiveId" clId="{F9FA7739-F054-3440-9692-069DDB63CBB8}" dt="2022-02-11T14:21:07.928" v="187" actId="478"/>
        <pc:sldMkLst>
          <pc:docMk/>
          <pc:sldMk cId="3452366345" sldId="295"/>
        </pc:sldMkLst>
        <pc:spChg chg="mod">
          <ac:chgData name="Filip Hrmo" userId="cb7569c43e46a33e" providerId="LiveId" clId="{F9FA7739-F054-3440-9692-069DDB63CBB8}" dt="2022-02-11T12:42:50.413" v="50" actId="1076"/>
          <ac:spMkLst>
            <pc:docMk/>
            <pc:sldMk cId="3452366345" sldId="295"/>
            <ac:spMk id="10" creationId="{744E0220-18B5-194E-A89D-2932D7F75667}"/>
          </ac:spMkLst>
        </pc:spChg>
        <pc:picChg chg="add del mod">
          <ac:chgData name="Filip Hrmo" userId="cb7569c43e46a33e" providerId="LiveId" clId="{F9FA7739-F054-3440-9692-069DDB63CBB8}" dt="2022-02-11T14:21:07.928" v="187" actId="478"/>
          <ac:picMkLst>
            <pc:docMk/>
            <pc:sldMk cId="3452366345" sldId="295"/>
            <ac:picMk id="11" creationId="{C1DBCAF4-ED9D-CB40-AF71-C4AE490722CC}"/>
          </ac:picMkLst>
        </pc:picChg>
        <pc:picChg chg="add mod">
          <ac:chgData name="Filip Hrmo" userId="cb7569c43e46a33e" providerId="LiveId" clId="{F9FA7739-F054-3440-9692-069DDB63CBB8}" dt="2022-02-11T14:21:06.771" v="186"/>
          <ac:picMkLst>
            <pc:docMk/>
            <pc:sldMk cId="3452366345" sldId="295"/>
            <ac:picMk id="12" creationId="{A30B0ED8-5F20-B544-BDDA-2D29BEB33DAA}"/>
          </ac:picMkLst>
        </pc:picChg>
        <pc:picChg chg="del">
          <ac:chgData name="Filip Hrmo" userId="cb7569c43e46a33e" providerId="LiveId" clId="{F9FA7739-F054-3440-9692-069DDB63CBB8}" dt="2022-02-11T14:07:27.751" v="158" actId="478"/>
          <ac:picMkLst>
            <pc:docMk/>
            <pc:sldMk cId="3452366345" sldId="295"/>
            <ac:picMk id="16" creationId="{29974711-D52E-5747-B1C3-60AEF17572C9}"/>
          </ac:picMkLst>
        </pc:picChg>
      </pc:sldChg>
      <pc:sldChg chg="addSp delSp modSp mod modAnim">
        <pc:chgData name="Filip Hrmo" userId="cb7569c43e46a33e" providerId="LiveId" clId="{F9FA7739-F054-3440-9692-069DDB63CBB8}" dt="2022-02-11T14:21:24.321" v="190" actId="478"/>
        <pc:sldMkLst>
          <pc:docMk/>
          <pc:sldMk cId="646401031" sldId="296"/>
        </pc:sldMkLst>
        <pc:spChg chg="add del">
          <ac:chgData name="Filip Hrmo" userId="cb7569c43e46a33e" providerId="LiveId" clId="{F9FA7739-F054-3440-9692-069DDB63CBB8}" dt="2022-02-11T12:44:18.147" v="129" actId="478"/>
          <ac:spMkLst>
            <pc:docMk/>
            <pc:sldMk cId="646401031" sldId="296"/>
            <ac:spMk id="3" creationId="{32858AA5-5E11-8042-B119-EE288FFAC5E8}"/>
          </ac:spMkLst>
        </pc:spChg>
        <pc:spChg chg="mod">
          <ac:chgData name="Filip Hrmo" userId="cb7569c43e46a33e" providerId="LiveId" clId="{F9FA7739-F054-3440-9692-069DDB63CBB8}" dt="2022-02-11T12:44:17.079" v="126" actId="14100"/>
          <ac:spMkLst>
            <pc:docMk/>
            <pc:sldMk cId="646401031" sldId="296"/>
            <ac:spMk id="8" creationId="{01512FB7-4201-764A-8A49-08AD3122A065}"/>
          </ac:spMkLst>
        </pc:spChg>
        <pc:spChg chg="mod">
          <ac:chgData name="Filip Hrmo" userId="cb7569c43e46a33e" providerId="LiveId" clId="{F9FA7739-F054-3440-9692-069DDB63CBB8}" dt="2022-02-11T12:43:15.379" v="69" actId="14100"/>
          <ac:spMkLst>
            <pc:docMk/>
            <pc:sldMk cId="646401031" sldId="296"/>
            <ac:spMk id="11" creationId="{75309FEC-9A7C-5B46-9970-84E857C295DE}"/>
          </ac:spMkLst>
        </pc:spChg>
        <pc:picChg chg="add mod">
          <ac:chgData name="Filip Hrmo" userId="cb7569c43e46a33e" providerId="LiveId" clId="{F9FA7739-F054-3440-9692-069DDB63CBB8}" dt="2022-02-11T14:21:23.240" v="189"/>
          <ac:picMkLst>
            <pc:docMk/>
            <pc:sldMk cId="646401031" sldId="296"/>
            <ac:picMk id="13" creationId="{D563FD10-9A7F-A04F-AD73-8929CFBCD112}"/>
          </ac:picMkLst>
        </pc:picChg>
        <pc:picChg chg="del">
          <ac:chgData name="Filip Hrmo" userId="cb7569c43e46a33e" providerId="LiveId" clId="{F9FA7739-F054-3440-9692-069DDB63CBB8}" dt="2022-02-11T14:21:24.321" v="190" actId="478"/>
          <ac:picMkLst>
            <pc:docMk/>
            <pc:sldMk cId="646401031" sldId="296"/>
            <ac:picMk id="16" creationId="{29974711-D52E-5747-B1C3-60AEF17572C9}"/>
          </ac:picMkLst>
        </pc:picChg>
      </pc:sldChg>
      <pc:sldChg chg="del">
        <pc:chgData name="Filip Hrmo" userId="cb7569c43e46a33e" providerId="LiveId" clId="{F9FA7739-F054-3440-9692-069DDB63CBB8}" dt="2022-02-11T14:21:42.520" v="191" actId="2696"/>
        <pc:sldMkLst>
          <pc:docMk/>
          <pc:sldMk cId="781424487" sldId="298"/>
        </pc:sldMkLst>
      </pc:sldChg>
      <pc:sldChg chg="addSp delSp modSp add del mod">
        <pc:chgData name="Filip Hrmo" userId="cb7569c43e46a33e" providerId="LiveId" clId="{F9FA7739-F054-3440-9692-069DDB63CBB8}" dt="2022-02-11T14:25:29.565" v="333" actId="14100"/>
        <pc:sldMkLst>
          <pc:docMk/>
          <pc:sldMk cId="31096171" sldId="299"/>
        </pc:sldMkLst>
        <pc:spChg chg="add del mod">
          <ac:chgData name="Filip Hrmo" userId="cb7569c43e46a33e" providerId="LiveId" clId="{F9FA7739-F054-3440-9692-069DDB63CBB8}" dt="2022-02-11T14:22:17.938" v="203" actId="478"/>
          <ac:spMkLst>
            <pc:docMk/>
            <pc:sldMk cId="31096171" sldId="299"/>
            <ac:spMk id="7" creationId="{6B0CEA68-38C9-8743-BAD9-A24B3469529D}"/>
          </ac:spMkLst>
        </pc:spChg>
        <pc:spChg chg="mod">
          <ac:chgData name="Filip Hrmo" userId="cb7569c43e46a33e" providerId="LiveId" clId="{F9FA7739-F054-3440-9692-069DDB63CBB8}" dt="2022-02-11T14:25:16.470" v="306" actId="1035"/>
          <ac:spMkLst>
            <pc:docMk/>
            <pc:sldMk cId="31096171" sldId="299"/>
            <ac:spMk id="8" creationId="{C437B3EB-B392-4542-ACEA-FEA73F12EC7A}"/>
          </ac:spMkLst>
        </pc:spChg>
        <pc:spChg chg="mod">
          <ac:chgData name="Filip Hrmo" userId="cb7569c43e46a33e" providerId="LiveId" clId="{F9FA7739-F054-3440-9692-069DDB63CBB8}" dt="2022-02-11T14:25:29.565" v="333" actId="14100"/>
          <ac:spMkLst>
            <pc:docMk/>
            <pc:sldMk cId="31096171" sldId="299"/>
            <ac:spMk id="26" creationId="{C30A802B-09F2-A74B-B1A5-BDBEBA56F2B1}"/>
          </ac:spMkLst>
        </pc:spChg>
        <pc:picChg chg="add del mod">
          <ac:chgData name="Filip Hrmo" userId="cb7569c43e46a33e" providerId="LiveId" clId="{F9FA7739-F054-3440-9692-069DDB63CBB8}" dt="2022-02-11T14:21:55.665" v="195" actId="478"/>
          <ac:picMkLst>
            <pc:docMk/>
            <pc:sldMk cId="31096171" sldId="299"/>
            <ac:picMk id="3" creationId="{A01A46AA-FF06-0842-93DA-FF8C047537AD}"/>
          </ac:picMkLst>
        </pc:picChg>
        <pc:picChg chg="add mod">
          <ac:chgData name="Filip Hrmo" userId="cb7569c43e46a33e" providerId="LiveId" clId="{F9FA7739-F054-3440-9692-069DDB63CBB8}" dt="2022-02-11T14:22:14.041" v="201"/>
          <ac:picMkLst>
            <pc:docMk/>
            <pc:sldMk cId="31096171" sldId="299"/>
            <ac:picMk id="5" creationId="{43DAC29B-636B-7941-8467-E4E88F17F3A2}"/>
          </ac:picMkLst>
        </pc:picChg>
        <pc:picChg chg="del">
          <ac:chgData name="Filip Hrmo" userId="cb7569c43e46a33e" providerId="LiveId" clId="{F9FA7739-F054-3440-9692-069DDB63CBB8}" dt="2022-02-11T14:22:15.622" v="202" actId="478"/>
          <ac:picMkLst>
            <pc:docMk/>
            <pc:sldMk cId="31096171" sldId="299"/>
            <ac:picMk id="19" creationId="{D7341907-F322-E147-8ACC-BB72F2407627}"/>
          </ac:picMkLst>
        </pc:picChg>
      </pc:sldChg>
      <pc:sldChg chg="addSp delSp modSp mod">
        <pc:chgData name="Filip Hrmo" userId="cb7569c43e46a33e" providerId="LiveId" clId="{F9FA7739-F054-3440-9692-069DDB63CBB8}" dt="2022-02-11T16:04:27.598" v="1633" actId="1076"/>
        <pc:sldMkLst>
          <pc:docMk/>
          <pc:sldMk cId="1926283508" sldId="300"/>
        </pc:sldMkLst>
        <pc:spChg chg="mod">
          <ac:chgData name="Filip Hrmo" userId="cb7569c43e46a33e" providerId="LiveId" clId="{F9FA7739-F054-3440-9692-069DDB63CBB8}" dt="2022-02-11T16:03:46.745" v="1578" actId="14100"/>
          <ac:spMkLst>
            <pc:docMk/>
            <pc:sldMk cId="1926283508" sldId="300"/>
            <ac:spMk id="16" creationId="{0DE42E99-E017-1742-945B-84CC97E94030}"/>
          </ac:spMkLst>
        </pc:spChg>
        <pc:spChg chg="mod">
          <ac:chgData name="Filip Hrmo" userId="cb7569c43e46a33e" providerId="LiveId" clId="{F9FA7739-F054-3440-9692-069DDB63CBB8}" dt="2022-02-11T16:04:27.598" v="1633" actId="1076"/>
          <ac:spMkLst>
            <pc:docMk/>
            <pc:sldMk cId="1926283508" sldId="300"/>
            <ac:spMk id="24" creationId="{50CE8A4C-00F8-F042-BDD0-5150C015A399}"/>
          </ac:spMkLst>
        </pc:spChg>
        <pc:picChg chg="del">
          <ac:chgData name="Filip Hrmo" userId="cb7569c43e46a33e" providerId="LiveId" clId="{F9FA7739-F054-3440-9692-069DDB63CBB8}" dt="2022-02-11T14:24:10.493" v="284" actId="478"/>
          <ac:picMkLst>
            <pc:docMk/>
            <pc:sldMk cId="1926283508" sldId="300"/>
            <ac:picMk id="3" creationId="{2A11B3D3-F5EF-6445-9E5C-C64610334596}"/>
          </ac:picMkLst>
        </pc:picChg>
        <pc:picChg chg="add mod">
          <ac:chgData name="Filip Hrmo" userId="cb7569c43e46a33e" providerId="LiveId" clId="{F9FA7739-F054-3440-9692-069DDB63CBB8}" dt="2022-02-11T14:24:09.518" v="283"/>
          <ac:picMkLst>
            <pc:docMk/>
            <pc:sldMk cId="1926283508" sldId="300"/>
            <ac:picMk id="13" creationId="{915E7E58-ADCC-E943-8505-2F59D05C189D}"/>
          </ac:picMkLst>
        </pc:picChg>
      </pc:sldChg>
      <pc:sldChg chg="addSp delSp modSp mod">
        <pc:chgData name="Filip Hrmo" userId="cb7569c43e46a33e" providerId="LiveId" clId="{F9FA7739-F054-3440-9692-069DDB63CBB8}" dt="2022-02-14T14:27:21.925" v="2818"/>
        <pc:sldMkLst>
          <pc:docMk/>
          <pc:sldMk cId="2382835063" sldId="301"/>
        </pc:sldMkLst>
        <pc:spChg chg="mod">
          <ac:chgData name="Filip Hrmo" userId="cb7569c43e46a33e" providerId="LiveId" clId="{F9FA7739-F054-3440-9692-069DDB63CBB8}" dt="2022-02-11T15:51:15.382" v="1553" actId="20577"/>
          <ac:spMkLst>
            <pc:docMk/>
            <pc:sldMk cId="2382835063" sldId="301"/>
            <ac:spMk id="27" creationId="{47181E86-A38D-D641-9AE3-8F3EDF5825CC}"/>
          </ac:spMkLst>
        </pc:spChg>
        <pc:picChg chg="del">
          <ac:chgData name="Filip Hrmo" userId="cb7569c43e46a33e" providerId="LiveId" clId="{F9FA7739-F054-3440-9692-069DDB63CBB8}" dt="2022-02-14T14:27:13.028" v="2815" actId="478"/>
          <ac:picMkLst>
            <pc:docMk/>
            <pc:sldMk cId="2382835063" sldId="301"/>
            <ac:picMk id="3" creationId="{2A11B3D3-F5EF-6445-9E5C-C64610334596}"/>
          </ac:picMkLst>
        </pc:picChg>
        <pc:picChg chg="add mod">
          <ac:chgData name="Filip Hrmo" userId="cb7569c43e46a33e" providerId="LiveId" clId="{F9FA7739-F054-3440-9692-069DDB63CBB8}" dt="2022-02-14T14:27:21.925" v="2818"/>
          <ac:picMkLst>
            <pc:docMk/>
            <pc:sldMk cId="2382835063" sldId="301"/>
            <ac:picMk id="8" creationId="{ABA09B0A-23D4-ED4C-A866-E1B947904DB5}"/>
          </ac:picMkLst>
        </pc:picChg>
        <pc:picChg chg="add mod">
          <ac:chgData name="Filip Hrmo" userId="cb7569c43e46a33e" providerId="LiveId" clId="{F9FA7739-F054-3440-9692-069DDB63CBB8}" dt="2022-02-14T14:27:15.255" v="2817" actId="571"/>
          <ac:picMkLst>
            <pc:docMk/>
            <pc:sldMk cId="2382835063" sldId="301"/>
            <ac:picMk id="9" creationId="{472CF062-C6A7-B24A-BB4E-0ADCC9BA75D0}"/>
          </ac:picMkLst>
        </pc:picChg>
      </pc:sldChg>
      <pc:sldChg chg="addSp delSp modSp mod">
        <pc:chgData name="Filip Hrmo" userId="cb7569c43e46a33e" providerId="LiveId" clId="{F9FA7739-F054-3440-9692-069DDB63CBB8}" dt="2022-02-14T14:31:30.570" v="2825" actId="478"/>
        <pc:sldMkLst>
          <pc:docMk/>
          <pc:sldMk cId="899478427" sldId="302"/>
        </pc:sldMkLst>
        <pc:spChg chg="mod">
          <ac:chgData name="Filip Hrmo" userId="cb7569c43e46a33e" providerId="LiveId" clId="{F9FA7739-F054-3440-9692-069DDB63CBB8}" dt="2022-02-14T14:11:07.037" v="2800" actId="790"/>
          <ac:spMkLst>
            <pc:docMk/>
            <pc:sldMk cId="899478427" sldId="302"/>
            <ac:spMk id="12" creationId="{D9C0EC11-E873-3849-BD27-24294FB1E749}"/>
          </ac:spMkLst>
        </pc:spChg>
        <pc:picChg chg="add mod">
          <ac:chgData name="Filip Hrmo" userId="cb7569c43e46a33e" providerId="LiveId" clId="{F9FA7739-F054-3440-9692-069DDB63CBB8}" dt="2022-02-14T14:31:29.438" v="2824"/>
          <ac:picMkLst>
            <pc:docMk/>
            <pc:sldMk cId="899478427" sldId="302"/>
            <ac:picMk id="3" creationId="{C4DBAB41-E98A-E845-8E27-3B3E4D2C9E9B}"/>
          </ac:picMkLst>
        </pc:picChg>
        <pc:picChg chg="del">
          <ac:chgData name="Filip Hrmo" userId="cb7569c43e46a33e" providerId="LiveId" clId="{F9FA7739-F054-3440-9692-069DDB63CBB8}" dt="2022-02-14T14:31:30.570" v="2825" actId="478"/>
          <ac:picMkLst>
            <pc:docMk/>
            <pc:sldMk cId="899478427" sldId="302"/>
            <ac:picMk id="9" creationId="{AC385916-0FB2-C944-9895-7B75FA6D0B65}"/>
          </ac:picMkLst>
        </pc:picChg>
      </pc:sldChg>
      <pc:sldChg chg="addSp delSp modSp mod">
        <pc:chgData name="Filip Hrmo" userId="cb7569c43e46a33e" providerId="LiveId" clId="{F9FA7739-F054-3440-9692-069DDB63CBB8}" dt="2022-02-14T15:15:53.292" v="3427" actId="478"/>
        <pc:sldMkLst>
          <pc:docMk/>
          <pc:sldMk cId="4169727857" sldId="303"/>
        </pc:sldMkLst>
        <pc:spChg chg="add del mod">
          <ac:chgData name="Filip Hrmo" userId="cb7569c43e46a33e" providerId="LiveId" clId="{F9FA7739-F054-3440-9692-069DDB63CBB8}" dt="2022-02-14T15:15:53.292" v="3427" actId="478"/>
          <ac:spMkLst>
            <pc:docMk/>
            <pc:sldMk cId="4169727857" sldId="303"/>
            <ac:spMk id="3" creationId="{36ACFC45-3AD4-B84F-A5D5-494A211BFD65}"/>
          </ac:spMkLst>
        </pc:spChg>
        <pc:spChg chg="mod">
          <ac:chgData name="Filip Hrmo" userId="cb7569c43e46a33e" providerId="LiveId" clId="{F9FA7739-F054-3440-9692-069DDB63CBB8}" dt="2022-02-11T14:46:40.973" v="601" actId="14100"/>
          <ac:spMkLst>
            <pc:docMk/>
            <pc:sldMk cId="4169727857" sldId="303"/>
            <ac:spMk id="17" creationId="{C7BFA5EA-2366-9B4F-9BD1-B58E05FBFA85}"/>
          </ac:spMkLst>
        </pc:spChg>
        <pc:picChg chg="del">
          <ac:chgData name="Filip Hrmo" userId="cb7569c43e46a33e" providerId="LiveId" clId="{F9FA7739-F054-3440-9692-069DDB63CBB8}" dt="2022-02-14T15:15:50.073" v="3426" actId="478"/>
          <ac:picMkLst>
            <pc:docMk/>
            <pc:sldMk cId="4169727857" sldId="303"/>
            <ac:picMk id="5" creationId="{5BD36E2E-7016-2E4B-AA1E-6B30A295312F}"/>
          </ac:picMkLst>
        </pc:picChg>
        <pc:picChg chg="add mod">
          <ac:chgData name="Filip Hrmo" userId="cb7569c43e46a33e" providerId="LiveId" clId="{F9FA7739-F054-3440-9692-069DDB63CBB8}" dt="2022-02-14T15:15:49.147" v="3425"/>
          <ac:picMkLst>
            <pc:docMk/>
            <pc:sldMk cId="4169727857" sldId="303"/>
            <ac:picMk id="8" creationId="{17CDEE58-E0F8-6045-BC8B-625B83B1B2B4}"/>
          </ac:picMkLst>
        </pc:picChg>
      </pc:sldChg>
      <pc:sldChg chg="addSp delSp modSp mod">
        <pc:chgData name="Filip Hrmo" userId="cb7569c43e46a33e" providerId="LiveId" clId="{F9FA7739-F054-3440-9692-069DDB63CBB8}" dt="2022-02-14T15:41:48.678" v="3527" actId="171"/>
        <pc:sldMkLst>
          <pc:docMk/>
          <pc:sldMk cId="2618952423" sldId="304"/>
        </pc:sldMkLst>
        <pc:spChg chg="add del mod">
          <ac:chgData name="Filip Hrmo" userId="cb7569c43e46a33e" providerId="LiveId" clId="{F9FA7739-F054-3440-9692-069DDB63CBB8}" dt="2022-02-14T15:16:10.076" v="3431" actId="478"/>
          <ac:spMkLst>
            <pc:docMk/>
            <pc:sldMk cId="2618952423" sldId="304"/>
            <ac:spMk id="3" creationId="{C0CE1E8D-CEAC-314C-BB35-80E13735C934}"/>
          </ac:spMkLst>
        </pc:spChg>
        <pc:spChg chg="mod">
          <ac:chgData name="Filip Hrmo" userId="cb7569c43e46a33e" providerId="LiveId" clId="{F9FA7739-F054-3440-9692-069DDB63CBB8}" dt="2022-02-11T14:45:00.426" v="584" actId="20577"/>
          <ac:spMkLst>
            <pc:docMk/>
            <pc:sldMk cId="2618952423" sldId="304"/>
            <ac:spMk id="18" creationId="{D182ED62-8491-F449-9CA8-DCA7D4913BB9}"/>
          </ac:spMkLst>
        </pc:spChg>
        <pc:picChg chg="del">
          <ac:chgData name="Filip Hrmo" userId="cb7569c43e46a33e" providerId="LiveId" clId="{F9FA7739-F054-3440-9692-069DDB63CBB8}" dt="2022-02-14T15:16:07.409" v="3430" actId="478"/>
          <ac:picMkLst>
            <pc:docMk/>
            <pc:sldMk cId="2618952423" sldId="304"/>
            <ac:picMk id="5" creationId="{5BD36E2E-7016-2E4B-AA1E-6B30A295312F}"/>
          </ac:picMkLst>
        </pc:picChg>
        <pc:picChg chg="add mod">
          <ac:chgData name="Filip Hrmo" userId="cb7569c43e46a33e" providerId="LiveId" clId="{F9FA7739-F054-3440-9692-069DDB63CBB8}" dt="2022-02-14T15:41:48.678" v="3527" actId="171"/>
          <ac:picMkLst>
            <pc:docMk/>
            <pc:sldMk cId="2618952423" sldId="304"/>
            <ac:picMk id="8" creationId="{2E2329D2-68E2-0245-A7D4-644EA8AA7DF7}"/>
          </ac:picMkLst>
        </pc:picChg>
      </pc:sldChg>
      <pc:sldChg chg="addSp delSp modSp mod">
        <pc:chgData name="Filip Hrmo" userId="cb7569c43e46a33e" providerId="LiveId" clId="{F9FA7739-F054-3440-9692-069DDB63CBB8}" dt="2022-02-14T15:41:36.419" v="3526" actId="478"/>
        <pc:sldMkLst>
          <pc:docMk/>
          <pc:sldMk cId="3361507680" sldId="305"/>
        </pc:sldMkLst>
        <pc:spChg chg="add del mod">
          <ac:chgData name="Filip Hrmo" userId="cb7569c43e46a33e" providerId="LiveId" clId="{F9FA7739-F054-3440-9692-069DDB63CBB8}" dt="2022-02-14T15:41:36.419" v="3526" actId="478"/>
          <ac:spMkLst>
            <pc:docMk/>
            <pc:sldMk cId="3361507680" sldId="305"/>
            <ac:spMk id="3" creationId="{7A4AED29-BD2A-6045-AAE6-2FB549A7072A}"/>
          </ac:spMkLst>
        </pc:spChg>
        <pc:spChg chg="mod">
          <ac:chgData name="Filip Hrmo" userId="cb7569c43e46a33e" providerId="LiveId" clId="{F9FA7739-F054-3440-9692-069DDB63CBB8}" dt="2022-02-11T14:44:13.998" v="498" actId="20577"/>
          <ac:spMkLst>
            <pc:docMk/>
            <pc:sldMk cId="3361507680" sldId="305"/>
            <ac:spMk id="17" creationId="{93847351-8038-6248-862F-DB95A4276A61}"/>
          </ac:spMkLst>
        </pc:spChg>
        <pc:picChg chg="del">
          <ac:chgData name="Filip Hrmo" userId="cb7569c43e46a33e" providerId="LiveId" clId="{F9FA7739-F054-3440-9692-069DDB63CBB8}" dt="2022-02-14T15:19:18.253" v="3461" actId="478"/>
          <ac:picMkLst>
            <pc:docMk/>
            <pc:sldMk cId="3361507680" sldId="305"/>
            <ac:picMk id="5" creationId="{67F90230-7D96-4244-8297-6859BC2791C2}"/>
          </ac:picMkLst>
        </pc:picChg>
        <pc:picChg chg="add mod">
          <ac:chgData name="Filip Hrmo" userId="cb7569c43e46a33e" providerId="LiveId" clId="{F9FA7739-F054-3440-9692-069DDB63CBB8}" dt="2022-02-14T15:19:15.939" v="3460" actId="171"/>
          <ac:picMkLst>
            <pc:docMk/>
            <pc:sldMk cId="3361507680" sldId="305"/>
            <ac:picMk id="8" creationId="{4E5C1E37-D9BB-784B-B644-98EBC8E53D49}"/>
          </ac:picMkLst>
        </pc:picChg>
      </pc:sldChg>
      <pc:sldChg chg="addSp delSp modSp mod">
        <pc:chgData name="Filip Hrmo" userId="cb7569c43e46a33e" providerId="LiveId" clId="{F9FA7739-F054-3440-9692-069DDB63CBB8}" dt="2022-02-14T15:18:12.527" v="3443" actId="478"/>
        <pc:sldMkLst>
          <pc:docMk/>
          <pc:sldMk cId="3985786133" sldId="306"/>
        </pc:sldMkLst>
        <pc:spChg chg="add del mod">
          <ac:chgData name="Filip Hrmo" userId="cb7569c43e46a33e" providerId="LiveId" clId="{F9FA7739-F054-3440-9692-069DDB63CBB8}" dt="2022-02-14T15:18:12.527" v="3443" actId="478"/>
          <ac:spMkLst>
            <pc:docMk/>
            <pc:sldMk cId="3985786133" sldId="306"/>
            <ac:spMk id="3" creationId="{96DFC5D8-3395-A546-ABEE-A95F763A6E88}"/>
          </ac:spMkLst>
        </pc:spChg>
        <pc:spChg chg="mod">
          <ac:chgData name="Filip Hrmo" userId="cb7569c43e46a33e" providerId="LiveId" clId="{F9FA7739-F054-3440-9692-069DDB63CBB8}" dt="2022-02-11T14:44:30.598" v="531" actId="14100"/>
          <ac:spMkLst>
            <pc:docMk/>
            <pc:sldMk cId="3985786133" sldId="306"/>
            <ac:spMk id="15" creationId="{0165C929-BA8F-064C-B498-1C3571187D52}"/>
          </ac:spMkLst>
        </pc:spChg>
        <pc:picChg chg="del">
          <ac:chgData name="Filip Hrmo" userId="cb7569c43e46a33e" providerId="LiveId" clId="{F9FA7739-F054-3440-9692-069DDB63CBB8}" dt="2022-02-14T15:18:09.514" v="3442" actId="478"/>
          <ac:picMkLst>
            <pc:docMk/>
            <pc:sldMk cId="3985786133" sldId="306"/>
            <ac:picMk id="5" creationId="{67F90230-7D96-4244-8297-6859BC2791C2}"/>
          </ac:picMkLst>
        </pc:picChg>
        <pc:picChg chg="add mod">
          <ac:chgData name="Filip Hrmo" userId="cb7569c43e46a33e" providerId="LiveId" clId="{F9FA7739-F054-3440-9692-069DDB63CBB8}" dt="2022-02-14T15:18:08.409" v="3441"/>
          <ac:picMkLst>
            <pc:docMk/>
            <pc:sldMk cId="3985786133" sldId="306"/>
            <ac:picMk id="8" creationId="{9B66FF03-D9A4-EA48-A40C-E8995884119C}"/>
          </ac:picMkLst>
        </pc:picChg>
      </pc:sldChg>
      <pc:sldChg chg="addSp delSp modSp mod delAnim">
        <pc:chgData name="Filip Hrmo" userId="cb7569c43e46a33e" providerId="LiveId" clId="{F9FA7739-F054-3440-9692-069DDB63CBB8}" dt="2022-02-14T15:20:14.938" v="3486" actId="478"/>
        <pc:sldMkLst>
          <pc:docMk/>
          <pc:sldMk cId="2021063292" sldId="307"/>
        </pc:sldMkLst>
        <pc:spChg chg="add del mod">
          <ac:chgData name="Filip Hrmo" userId="cb7569c43e46a33e" providerId="LiveId" clId="{F9FA7739-F054-3440-9692-069DDB63CBB8}" dt="2022-02-14T15:20:01.385" v="3479" actId="478"/>
          <ac:spMkLst>
            <pc:docMk/>
            <pc:sldMk cId="2021063292" sldId="307"/>
            <ac:spMk id="3" creationId="{802335A1-53BF-2745-86F4-C85A968E0A02}"/>
          </ac:spMkLst>
        </pc:spChg>
        <pc:spChg chg="add del mod">
          <ac:chgData name="Filip Hrmo" userId="cb7569c43e46a33e" providerId="LiveId" clId="{F9FA7739-F054-3440-9692-069DDB63CBB8}" dt="2022-02-14T15:20:14.938" v="3486" actId="478"/>
          <ac:spMkLst>
            <pc:docMk/>
            <pc:sldMk cId="2021063292" sldId="307"/>
            <ac:spMk id="5" creationId="{70FFC026-819D-2E4A-8322-D3AAD5D6F1F6}"/>
          </ac:spMkLst>
        </pc:spChg>
        <pc:spChg chg="mod">
          <ac:chgData name="Filip Hrmo" userId="cb7569c43e46a33e" providerId="LiveId" clId="{F9FA7739-F054-3440-9692-069DDB63CBB8}" dt="2022-02-11T14:38:49.809" v="437" actId="14100"/>
          <ac:spMkLst>
            <pc:docMk/>
            <pc:sldMk cId="2021063292" sldId="307"/>
            <ac:spMk id="18" creationId="{CD487792-7C83-DD48-895F-58680AC9BDAD}"/>
          </ac:spMkLst>
        </pc:spChg>
        <pc:spChg chg="del">
          <ac:chgData name="Filip Hrmo" userId="cb7569c43e46a33e" providerId="LiveId" clId="{F9FA7739-F054-3440-9692-069DDB63CBB8}" dt="2022-02-11T14:37:03.186" v="408" actId="478"/>
          <ac:spMkLst>
            <pc:docMk/>
            <pc:sldMk cId="2021063292" sldId="307"/>
            <ac:spMk id="25" creationId="{199B07B9-3A67-E64C-93F7-636E5926642A}"/>
          </ac:spMkLst>
        </pc:spChg>
        <pc:picChg chg="add del">
          <ac:chgData name="Filip Hrmo" userId="cb7569c43e46a33e" providerId="LiveId" clId="{F9FA7739-F054-3440-9692-069DDB63CBB8}" dt="2022-02-14T15:20:12.246" v="3485" actId="478"/>
          <ac:picMkLst>
            <pc:docMk/>
            <pc:sldMk cId="2021063292" sldId="307"/>
            <ac:picMk id="9" creationId="{2365027E-4D20-EC41-AC3C-4C7B16993411}"/>
          </ac:picMkLst>
        </pc:picChg>
        <pc:picChg chg="add del mod">
          <ac:chgData name="Filip Hrmo" userId="cb7569c43e46a33e" providerId="LiveId" clId="{F9FA7739-F054-3440-9692-069DDB63CBB8}" dt="2022-02-14T15:20:03.636" v="3480"/>
          <ac:picMkLst>
            <pc:docMk/>
            <pc:sldMk cId="2021063292" sldId="307"/>
            <ac:picMk id="11" creationId="{F349662F-79FC-0345-B95F-CDAB1D578E06}"/>
          </ac:picMkLst>
        </pc:picChg>
        <pc:picChg chg="add mod">
          <ac:chgData name="Filip Hrmo" userId="cb7569c43e46a33e" providerId="LiveId" clId="{F9FA7739-F054-3440-9692-069DDB63CBB8}" dt="2022-02-14T15:20:10.609" v="3484" actId="171"/>
          <ac:picMkLst>
            <pc:docMk/>
            <pc:sldMk cId="2021063292" sldId="307"/>
            <ac:picMk id="12" creationId="{4C87FA79-3D86-3B46-9396-16B3077C1119}"/>
          </ac:picMkLst>
        </pc:picChg>
      </pc:sldChg>
      <pc:sldChg chg="addSp delSp modSp mod">
        <pc:chgData name="Filip Hrmo" userId="cb7569c43e46a33e" providerId="LiveId" clId="{F9FA7739-F054-3440-9692-069DDB63CBB8}" dt="2022-02-14T15:20:22.834" v="3492" actId="478"/>
        <pc:sldMkLst>
          <pc:docMk/>
          <pc:sldMk cId="2879642708" sldId="308"/>
        </pc:sldMkLst>
        <pc:spChg chg="add del mod">
          <ac:chgData name="Filip Hrmo" userId="cb7569c43e46a33e" providerId="LiveId" clId="{F9FA7739-F054-3440-9692-069DDB63CBB8}" dt="2022-02-14T15:20:22.834" v="3492" actId="478"/>
          <ac:spMkLst>
            <pc:docMk/>
            <pc:sldMk cId="2879642708" sldId="308"/>
            <ac:spMk id="3" creationId="{46A96803-C7DD-4B47-8546-BCB913C31C5D}"/>
          </ac:spMkLst>
        </pc:spChg>
        <pc:spChg chg="mod">
          <ac:chgData name="Filip Hrmo" userId="cb7569c43e46a33e" providerId="LiveId" clId="{F9FA7739-F054-3440-9692-069DDB63CBB8}" dt="2022-02-11T14:36:54.710" v="407" actId="20577"/>
          <ac:spMkLst>
            <pc:docMk/>
            <pc:sldMk cId="2879642708" sldId="308"/>
            <ac:spMk id="25" creationId="{199B07B9-3A67-E64C-93F7-636E5926642A}"/>
          </ac:spMkLst>
        </pc:spChg>
        <pc:picChg chg="add mod">
          <ac:chgData name="Filip Hrmo" userId="cb7569c43e46a33e" providerId="LiveId" clId="{F9FA7739-F054-3440-9692-069DDB63CBB8}" dt="2022-02-14T15:20:18.994" v="3490" actId="171"/>
          <ac:picMkLst>
            <pc:docMk/>
            <pc:sldMk cId="2879642708" sldId="308"/>
            <ac:picMk id="8" creationId="{9FF5AFC0-CB17-FF41-8DDF-0584D5D0299A}"/>
          </ac:picMkLst>
        </pc:picChg>
        <pc:picChg chg="del">
          <ac:chgData name="Filip Hrmo" userId="cb7569c43e46a33e" providerId="LiveId" clId="{F9FA7739-F054-3440-9692-069DDB63CBB8}" dt="2022-02-14T15:20:20.790" v="3491" actId="478"/>
          <ac:picMkLst>
            <pc:docMk/>
            <pc:sldMk cId="2879642708" sldId="308"/>
            <ac:picMk id="9" creationId="{2365027E-4D20-EC41-AC3C-4C7B16993411}"/>
          </ac:picMkLst>
        </pc:picChg>
      </pc:sldChg>
      <pc:sldChg chg="add">
        <pc:chgData name="Filip Hrmo" userId="cb7569c43e46a33e" providerId="LiveId" clId="{F9FA7739-F054-3440-9692-069DDB63CBB8}" dt="2022-02-11T14:25:07.594" v="302" actId="2890"/>
        <pc:sldMkLst>
          <pc:docMk/>
          <pc:sldMk cId="814055954" sldId="309"/>
        </pc:sldMkLst>
      </pc:sldChg>
      <pc:sldChg chg="addSp delSp add del setBg delDesignElem">
        <pc:chgData name="Filip Hrmo" userId="cb7569c43e46a33e" providerId="LiveId" clId="{F9FA7739-F054-3440-9692-069DDB63CBB8}" dt="2022-02-11T14:14:57.358" v="172"/>
        <pc:sldMkLst>
          <pc:docMk/>
          <pc:sldMk cId="1704342644" sldId="309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704342644" sldId="309"/>
            <ac:spMk id="10" creationId="{AA6EC888-B85F-410F-B430-06583E94BEEC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704342644" sldId="309"/>
            <ac:spMk id="12" creationId="{69805AF4-7989-43AB-9A60-14E3F851FB30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704342644" sldId="309"/>
            <ac:spMk id="14" creationId="{E0036B63-B0EC-4AF3-95D3-2E2DCA25FBC6}"/>
          </ac:spMkLst>
        </pc:spChg>
      </pc:sldChg>
      <pc:sldChg chg="addSp delSp add del delDesignElem">
        <pc:chgData name="Filip Hrmo" userId="cb7569c43e46a33e" providerId="LiveId" clId="{F9FA7739-F054-3440-9692-069DDB63CBB8}" dt="2022-02-11T14:14:57.358" v="172"/>
        <pc:sldMkLst>
          <pc:docMk/>
          <pc:sldMk cId="980702484" sldId="310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980702484" sldId="310"/>
            <ac:spMk id="4" creationId="{5C0D04BE-539D-B048-84C5-61CE40767411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980702484" sldId="310"/>
            <ac:spMk id="5" creationId="{74C4C1F0-F854-9741-A4EB-9121A077A59A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980702484" sldId="310"/>
            <ac:spMk id="6" creationId="{12E81F44-E76E-9243-B147-75B8E5914CAE}"/>
          </ac:spMkLst>
        </pc:spChg>
      </pc:sldChg>
      <pc:sldChg chg="addSp delSp modSp add mod delAnim modAnim">
        <pc:chgData name="Filip Hrmo" userId="cb7569c43e46a33e" providerId="LiveId" clId="{F9FA7739-F054-3440-9692-069DDB63CBB8}" dt="2022-02-14T15:03:37.425" v="3314" actId="14100"/>
        <pc:sldMkLst>
          <pc:docMk/>
          <pc:sldMk cId="4080714921" sldId="310"/>
        </pc:sldMkLst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6" creationId="{B9CD0E80-186D-C344-A9E5-F19490362F49}"/>
          </ac:spMkLst>
        </pc:spChg>
        <pc:spChg chg="add del mod">
          <ac:chgData name="Filip Hrmo" userId="cb7569c43e46a33e" providerId="LiveId" clId="{F9FA7739-F054-3440-9692-069DDB63CBB8}" dt="2022-02-14T14:39:57.084" v="2845" actId="767"/>
          <ac:spMkLst>
            <pc:docMk/>
            <pc:sldMk cId="4080714921" sldId="310"/>
            <ac:spMk id="7" creationId="{B341D576-17C6-F84E-BD72-45D4F3B518EE}"/>
          </ac:spMkLst>
        </pc:spChg>
        <pc:spChg chg="del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8" creationId="{C437B3EB-B392-4542-ACEA-FEA73F12EC7A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9" creationId="{CF0E918D-94AF-CA44-9415-FC9473BCA99D}"/>
          </ac:spMkLst>
        </pc:spChg>
        <pc:spChg chg="del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0" creationId="{AA6EC888-B85F-410F-B430-06583E94BEEC}"/>
          </ac:spMkLst>
        </pc:spChg>
        <pc:spChg chg="add del mod">
          <ac:chgData name="Filip Hrmo" userId="cb7569c43e46a33e" providerId="LiveId" clId="{F9FA7739-F054-3440-9692-069DDB63CBB8}" dt="2022-02-14T14:34:58.250" v="2827"/>
          <ac:spMkLst>
            <pc:docMk/>
            <pc:sldMk cId="4080714921" sldId="310"/>
            <ac:spMk id="11" creationId="{1C46147F-71AB-5542-92F0-4EB7F0A05E73}"/>
          </ac:spMkLst>
        </pc:spChg>
        <pc:spChg chg="del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2" creationId="{69805AF4-7989-43AB-9A60-14E3F851FB30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3" creationId="{E3E57F48-3A0C-524F-9A06-4A3BE2A90866}"/>
          </ac:spMkLst>
        </pc:spChg>
        <pc:spChg chg="del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4" creationId="{E0036B63-B0EC-4AF3-95D3-2E2DCA25FBC6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5" creationId="{FFA61B4E-E618-594C-9FD6-C96DB9B2C859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6" creationId="{F5EE1D2F-B4BC-0543-8133-F4B8E9E49452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8" creationId="{91313FDB-BCFF-3146-82B6-2D2FDDDB8A5D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19" creationId="{43C1915C-5A1C-1744-A66F-F798FF76546B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0" creationId="{C2CCA1F6-5F06-0545-A232-C7AE1604BDD4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1" creationId="{45366346-8C3F-D940-AB34-41CA64EF7B60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2" creationId="{203F0DB9-235B-BD42-808D-A7490BA007C4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3" creationId="{CB7EFBA4-3F89-CA49-9614-267EF8EB09FC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5" creationId="{57F7FEE1-0EE9-8F48-85B6-6B7F0FF3DDEE}"/>
          </ac:spMkLst>
        </pc:spChg>
        <pc:spChg chg="del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6" creationId="{C30A802B-09F2-A74B-B1A5-BDBEBA56F2B1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7" creationId="{4AFE3F15-B354-B44A-BA72-CEE22531BCD6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8" creationId="{3BE68AF9-CBE6-754B-B902-6C52F2E21980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29" creationId="{2C53BDD5-B4C3-6B49-8F0F-17881F8095CB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0" creationId="{4A090F1F-878C-BC44-B914-1F27A3C6F56E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2" creationId="{11F49F3E-5005-5B4C-AC9C-1538E7568197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3" creationId="{100927FF-97AE-CC4F-9E86-0A7AA854DEF6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4" creationId="{5A27BC6E-1991-8949-9643-2F24140F7BBF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5" creationId="{FAF5C172-4A3B-5246-8C74-54347FD1235B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6" creationId="{DC7C28F7-6FCA-2747-B8B6-DD708D87E40E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7" creationId="{67BC4B61-25D1-484F-A0B4-C918330EF26B}"/>
          </ac:spMkLst>
        </pc:spChg>
        <pc:spChg chg="add del mod">
          <ac:chgData name="Filip Hrmo" userId="cb7569c43e46a33e" providerId="LiveId" clId="{F9FA7739-F054-3440-9692-069DDB63CBB8}" dt="2022-02-14T14:35:13.016" v="2830" actId="478"/>
          <ac:spMkLst>
            <pc:docMk/>
            <pc:sldMk cId="4080714921" sldId="310"/>
            <ac:spMk id="38" creationId="{65E78C6B-90D2-EA4C-9C12-EDBFF5D00D56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39" creationId="{C7E95B80-F1E1-2B45-A471-E708015EF943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40" creationId="{CC78FB8D-44E7-684E-9213-66C71C26062C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41" creationId="{053BD1BF-ADEA-6D4B-BA8F-EAED844DAE0E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42" creationId="{192BF455-0A85-5B47-963A-457AE8B9752B}"/>
          </ac:spMkLst>
        </pc:spChg>
        <pc:spChg chg="add del mod">
          <ac:chgData name="Filip Hrmo" userId="cb7569c43e46a33e" providerId="LiveId" clId="{F9FA7739-F054-3440-9692-069DDB63CBB8}" dt="2022-02-14T14:39:10.124" v="2841" actId="478"/>
          <ac:spMkLst>
            <pc:docMk/>
            <pc:sldMk cId="4080714921" sldId="310"/>
            <ac:spMk id="44" creationId="{909AF83C-61EB-8046-BCEB-1F1E5AB69FCB}"/>
          </ac:spMkLst>
        </pc:spChg>
        <pc:spChg chg="add del mod">
          <ac:chgData name="Filip Hrmo" userId="cb7569c43e46a33e" providerId="LiveId" clId="{F9FA7739-F054-3440-9692-069DDB63CBB8}" dt="2022-02-14T14:39:06.594" v="2839" actId="478"/>
          <ac:spMkLst>
            <pc:docMk/>
            <pc:sldMk cId="4080714921" sldId="310"/>
            <ac:spMk id="45" creationId="{E89464E3-839C-0942-8ED1-F2F8CF0F55A3}"/>
          </ac:spMkLst>
        </pc:spChg>
        <pc:spChg chg="add del mod">
          <ac:chgData name="Filip Hrmo" userId="cb7569c43e46a33e" providerId="LiveId" clId="{F9FA7739-F054-3440-9692-069DDB63CBB8}" dt="2022-02-14T14:39:03.867" v="2838" actId="478"/>
          <ac:spMkLst>
            <pc:docMk/>
            <pc:sldMk cId="4080714921" sldId="310"/>
            <ac:spMk id="46" creationId="{1B17104F-2078-6148-89C8-C63245D00DF9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47" creationId="{FCEE8C23-A086-2F4C-BA02-6A48EE97FF2E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48" creationId="{2BF6DB42-35C1-634E-ABDF-D8D230C09B80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49" creationId="{CFC13B0C-8690-B743-BBD3-560100BBAAC8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51" creationId="{F3919461-DC52-7444-9C6F-F0340D596560}"/>
          </ac:spMkLst>
        </pc:spChg>
        <pc:spChg chg="add del mod">
          <ac:chgData name="Filip Hrmo" userId="cb7569c43e46a33e" providerId="LiveId" clId="{F9FA7739-F054-3440-9692-069DDB63CBB8}" dt="2022-02-14T14:39:49.095" v="2842" actId="478"/>
          <ac:spMkLst>
            <pc:docMk/>
            <pc:sldMk cId="4080714921" sldId="310"/>
            <ac:spMk id="52" creationId="{F0AD0BA1-34C4-8F4B-9A93-475CB6E2E796}"/>
          </ac:spMkLst>
        </pc:spChg>
        <pc:spChg chg="add del mod">
          <ac:chgData name="Filip Hrmo" userId="cb7569c43e46a33e" providerId="LiveId" clId="{F9FA7739-F054-3440-9692-069DDB63CBB8}" dt="2022-02-14T14:40:07.507" v="2849" actId="478"/>
          <ac:spMkLst>
            <pc:docMk/>
            <pc:sldMk cId="4080714921" sldId="310"/>
            <ac:spMk id="53" creationId="{151227E3-7BFA-8647-9329-1FA061E7038E}"/>
          </ac:spMkLst>
        </pc:spChg>
        <pc:spChg chg="add mod">
          <ac:chgData name="Filip Hrmo" userId="cb7569c43e46a33e" providerId="LiveId" clId="{F9FA7739-F054-3440-9692-069DDB63CBB8}" dt="2022-02-14T14:39:49.872" v="2843"/>
          <ac:spMkLst>
            <pc:docMk/>
            <pc:sldMk cId="4080714921" sldId="310"/>
            <ac:spMk id="54" creationId="{A787D890-7E79-2046-B6E3-3370AC310160}"/>
          </ac:spMkLst>
        </pc:spChg>
        <pc:spChg chg="add mod">
          <ac:chgData name="Filip Hrmo" userId="cb7569c43e46a33e" providerId="LiveId" clId="{F9FA7739-F054-3440-9692-069DDB63CBB8}" dt="2022-02-14T14:39:49.872" v="2843"/>
          <ac:spMkLst>
            <pc:docMk/>
            <pc:sldMk cId="4080714921" sldId="310"/>
            <ac:spMk id="55" creationId="{D05CA541-B947-304E-89DE-06DE30FE4905}"/>
          </ac:spMkLst>
        </pc:spChg>
        <pc:spChg chg="add mod">
          <ac:chgData name="Filip Hrmo" userId="cb7569c43e46a33e" providerId="LiveId" clId="{F9FA7739-F054-3440-9692-069DDB63CBB8}" dt="2022-02-14T14:39:49.872" v="2843"/>
          <ac:spMkLst>
            <pc:docMk/>
            <pc:sldMk cId="4080714921" sldId="310"/>
            <ac:spMk id="56" creationId="{BA90EF56-C9E0-414E-A30A-571D53D5A2F5}"/>
          </ac:spMkLst>
        </pc:spChg>
        <pc:spChg chg="add del mod">
          <ac:chgData name="Filip Hrmo" userId="cb7569c43e46a33e" providerId="LiveId" clId="{F9FA7739-F054-3440-9692-069DDB63CBB8}" dt="2022-02-14T14:40:01.968" v="2846" actId="478"/>
          <ac:spMkLst>
            <pc:docMk/>
            <pc:sldMk cId="4080714921" sldId="310"/>
            <ac:spMk id="58" creationId="{71FAA2DA-621E-974A-978B-D6EE03DC012A}"/>
          </ac:spMkLst>
        </pc:spChg>
        <pc:spChg chg="add del mod">
          <ac:chgData name="Filip Hrmo" userId="cb7569c43e46a33e" providerId="LiveId" clId="{F9FA7739-F054-3440-9692-069DDB63CBB8}" dt="2022-02-14T14:40:01.968" v="2846" actId="478"/>
          <ac:spMkLst>
            <pc:docMk/>
            <pc:sldMk cId="4080714921" sldId="310"/>
            <ac:spMk id="59" creationId="{870515A9-A46D-2F4C-A6E7-7F28D9F03C2E}"/>
          </ac:spMkLst>
        </pc:spChg>
        <pc:spChg chg="add del mod">
          <ac:chgData name="Filip Hrmo" userId="cb7569c43e46a33e" providerId="LiveId" clId="{F9FA7739-F054-3440-9692-069DDB63CBB8}" dt="2022-02-14T14:40:01.968" v="2846" actId="478"/>
          <ac:spMkLst>
            <pc:docMk/>
            <pc:sldMk cId="4080714921" sldId="310"/>
            <ac:spMk id="60" creationId="{BC91102F-B276-C746-B0BB-CA1681F0E298}"/>
          </ac:spMkLst>
        </pc:spChg>
        <pc:spChg chg="add del mod">
          <ac:chgData name="Filip Hrmo" userId="cb7569c43e46a33e" providerId="LiveId" clId="{F9FA7739-F054-3440-9692-069DDB63CBB8}" dt="2022-02-14T14:40:01.968" v="2846" actId="478"/>
          <ac:spMkLst>
            <pc:docMk/>
            <pc:sldMk cId="4080714921" sldId="310"/>
            <ac:spMk id="61" creationId="{67B26358-9A4A-4F42-A01F-6CF07CC24DC4}"/>
          </ac:spMkLst>
        </pc:spChg>
        <pc:spChg chg="add del mod">
          <ac:chgData name="Filip Hrmo" userId="cb7569c43e46a33e" providerId="LiveId" clId="{F9FA7739-F054-3440-9692-069DDB63CBB8}" dt="2022-02-14T14:40:05.300" v="2848" actId="478"/>
          <ac:spMkLst>
            <pc:docMk/>
            <pc:sldMk cId="4080714921" sldId="310"/>
            <ac:spMk id="63" creationId="{9172AD4C-0665-1C40-9D6E-B93985B77AF8}"/>
          </ac:spMkLst>
        </pc:spChg>
        <pc:spChg chg="add mod">
          <ac:chgData name="Filip Hrmo" userId="cb7569c43e46a33e" providerId="LiveId" clId="{F9FA7739-F054-3440-9692-069DDB63CBB8}" dt="2022-02-14T15:03:37.425" v="3314" actId="14100"/>
          <ac:spMkLst>
            <pc:docMk/>
            <pc:sldMk cId="4080714921" sldId="310"/>
            <ac:spMk id="64" creationId="{28274F05-76FF-A84B-BAF7-F34C64682E19}"/>
          </ac:spMkLst>
        </pc:spChg>
        <pc:spChg chg="add mod">
          <ac:chgData name="Filip Hrmo" userId="cb7569c43e46a33e" providerId="LiveId" clId="{F9FA7739-F054-3440-9692-069DDB63CBB8}" dt="2022-02-14T14:47:36.771" v="3076" actId="14100"/>
          <ac:spMkLst>
            <pc:docMk/>
            <pc:sldMk cId="4080714921" sldId="310"/>
            <ac:spMk id="65" creationId="{1B4BB099-0ED0-A249-9A98-77B12695ABC9}"/>
          </ac:spMkLst>
        </pc:spChg>
        <pc:spChg chg="add mod">
          <ac:chgData name="Filip Hrmo" userId="cb7569c43e46a33e" providerId="LiveId" clId="{F9FA7739-F054-3440-9692-069DDB63CBB8}" dt="2022-02-14T14:49:26.083" v="3152" actId="1076"/>
          <ac:spMkLst>
            <pc:docMk/>
            <pc:sldMk cId="4080714921" sldId="310"/>
            <ac:spMk id="68" creationId="{E6B0E040-5634-1B4D-983D-67132938BA7D}"/>
          </ac:spMkLst>
        </pc:spChg>
        <pc:spChg chg="add mod">
          <ac:chgData name="Filip Hrmo" userId="cb7569c43e46a33e" providerId="LiveId" clId="{F9FA7739-F054-3440-9692-069DDB63CBB8}" dt="2022-02-14T14:47:02.044" v="3035" actId="313"/>
          <ac:spMkLst>
            <pc:docMk/>
            <pc:sldMk cId="4080714921" sldId="310"/>
            <ac:spMk id="69" creationId="{DB54EA23-70A2-7F45-BB2F-414BC6B25FFB}"/>
          </ac:spMkLst>
        </pc:spChg>
        <pc:spChg chg="add mod">
          <ac:chgData name="Filip Hrmo" userId="cb7569c43e46a33e" providerId="LiveId" clId="{F9FA7739-F054-3440-9692-069DDB63CBB8}" dt="2022-02-14T14:44:23.231" v="2929" actId="14100"/>
          <ac:spMkLst>
            <pc:docMk/>
            <pc:sldMk cId="4080714921" sldId="310"/>
            <ac:spMk id="70" creationId="{28B497E4-1304-1444-8695-AE0B7F71DDF1}"/>
          </ac:spMkLst>
        </pc:spChg>
        <pc:spChg chg="add mod">
          <ac:chgData name="Filip Hrmo" userId="cb7569c43e46a33e" providerId="LiveId" clId="{F9FA7739-F054-3440-9692-069DDB63CBB8}" dt="2022-02-14T14:44:29.759" v="2933" actId="1076"/>
          <ac:spMkLst>
            <pc:docMk/>
            <pc:sldMk cId="4080714921" sldId="310"/>
            <ac:spMk id="71" creationId="{9D0F5280-4F35-B641-818B-7FCD7C0018FF}"/>
          </ac:spMkLst>
        </pc:spChg>
        <pc:spChg chg="add mod">
          <ac:chgData name="Filip Hrmo" userId="cb7569c43e46a33e" providerId="LiveId" clId="{F9FA7739-F054-3440-9692-069DDB63CBB8}" dt="2022-02-14T14:44:35.190" v="2935" actId="1076"/>
          <ac:spMkLst>
            <pc:docMk/>
            <pc:sldMk cId="4080714921" sldId="310"/>
            <ac:spMk id="72" creationId="{51F65B2A-2CFF-C74E-9F02-9419DD40AF4F}"/>
          </ac:spMkLst>
        </pc:spChg>
        <pc:spChg chg="add mod">
          <ac:chgData name="Filip Hrmo" userId="cb7569c43e46a33e" providerId="LiveId" clId="{F9FA7739-F054-3440-9692-069DDB63CBB8}" dt="2022-02-14T14:44:41.432" v="2937" actId="1076"/>
          <ac:spMkLst>
            <pc:docMk/>
            <pc:sldMk cId="4080714921" sldId="310"/>
            <ac:spMk id="73" creationId="{70EE398F-C534-9C48-AAA0-05B69BD15BFD}"/>
          </ac:spMkLst>
        </pc:spChg>
        <pc:picChg chg="add del mod">
          <ac:chgData name="Filip Hrmo" userId="cb7569c43e46a33e" providerId="LiveId" clId="{F9FA7739-F054-3440-9692-069DDB63CBB8}" dt="2022-02-14T14:35:13.016" v="2830" actId="478"/>
          <ac:picMkLst>
            <pc:docMk/>
            <pc:sldMk cId="4080714921" sldId="310"/>
            <ac:picMk id="3" creationId="{66F73C37-57AE-BB41-B68A-7D66C7A2C766}"/>
          </ac:picMkLst>
        </pc:picChg>
        <pc:picChg chg="del">
          <ac:chgData name="Filip Hrmo" userId="cb7569c43e46a33e" providerId="LiveId" clId="{F9FA7739-F054-3440-9692-069DDB63CBB8}" dt="2022-02-11T14:25:34.984" v="335" actId="478"/>
          <ac:picMkLst>
            <pc:docMk/>
            <pc:sldMk cId="4080714921" sldId="310"/>
            <ac:picMk id="5" creationId="{43DAC29B-636B-7941-8467-E4E88F17F3A2}"/>
          </ac:picMkLst>
        </pc:picChg>
        <pc:picChg chg="add del mod">
          <ac:chgData name="Filip Hrmo" userId="cb7569c43e46a33e" providerId="LiveId" clId="{F9FA7739-F054-3440-9692-069DDB63CBB8}" dt="2022-02-14T14:35:13.016" v="2830" actId="478"/>
          <ac:picMkLst>
            <pc:docMk/>
            <pc:sldMk cId="4080714921" sldId="310"/>
            <ac:picMk id="17" creationId="{40837B04-CDE7-E046-B8A9-6A7ED4708DE6}"/>
          </ac:picMkLst>
        </pc:picChg>
        <pc:picChg chg="add del mod">
          <ac:chgData name="Filip Hrmo" userId="cb7569c43e46a33e" providerId="LiveId" clId="{F9FA7739-F054-3440-9692-069DDB63CBB8}" dt="2022-02-14T14:35:13.016" v="2830" actId="478"/>
          <ac:picMkLst>
            <pc:docMk/>
            <pc:sldMk cId="4080714921" sldId="310"/>
            <ac:picMk id="24" creationId="{C8B62431-5A54-424C-A9C2-161FF59E4CEB}"/>
          </ac:picMkLst>
        </pc:picChg>
        <pc:picChg chg="add del mod">
          <ac:chgData name="Filip Hrmo" userId="cb7569c43e46a33e" providerId="LiveId" clId="{F9FA7739-F054-3440-9692-069DDB63CBB8}" dt="2022-02-14T14:35:13.016" v="2830" actId="478"/>
          <ac:picMkLst>
            <pc:docMk/>
            <pc:sldMk cId="4080714921" sldId="310"/>
            <ac:picMk id="31" creationId="{F89E62E4-D8D9-4843-BEA9-018AF88F32E1}"/>
          </ac:picMkLst>
        </pc:picChg>
        <pc:picChg chg="add del mod">
          <ac:chgData name="Filip Hrmo" userId="cb7569c43e46a33e" providerId="LiveId" clId="{F9FA7739-F054-3440-9692-069DDB63CBB8}" dt="2022-02-14T14:39:07.962" v="2840" actId="478"/>
          <ac:picMkLst>
            <pc:docMk/>
            <pc:sldMk cId="4080714921" sldId="310"/>
            <ac:picMk id="43" creationId="{E190F569-10C5-DF4A-A800-C388A912764D}"/>
          </ac:picMkLst>
        </pc:picChg>
        <pc:picChg chg="add del mod">
          <ac:chgData name="Filip Hrmo" userId="cb7569c43e46a33e" providerId="LiveId" clId="{F9FA7739-F054-3440-9692-069DDB63CBB8}" dt="2022-02-14T14:39:49.095" v="2842" actId="478"/>
          <ac:picMkLst>
            <pc:docMk/>
            <pc:sldMk cId="4080714921" sldId="310"/>
            <ac:picMk id="50" creationId="{DD1F6BA0-9C88-E64A-AB51-4650C6BDAFED}"/>
          </ac:picMkLst>
        </pc:picChg>
        <pc:picChg chg="add del mod">
          <ac:chgData name="Filip Hrmo" userId="cb7569c43e46a33e" providerId="LiveId" clId="{F9FA7739-F054-3440-9692-069DDB63CBB8}" dt="2022-02-14T14:40:03.505" v="2847" actId="478"/>
          <ac:picMkLst>
            <pc:docMk/>
            <pc:sldMk cId="4080714921" sldId="310"/>
            <ac:picMk id="57" creationId="{1A7F9813-95EF-654B-B95E-FAA3C3E86CAA}"/>
          </ac:picMkLst>
        </pc:picChg>
        <pc:picChg chg="add mod">
          <ac:chgData name="Filip Hrmo" userId="cb7569c43e46a33e" providerId="LiveId" clId="{F9FA7739-F054-3440-9692-069DDB63CBB8}" dt="2022-02-14T14:44:26.769" v="2932" actId="1076"/>
          <ac:picMkLst>
            <pc:docMk/>
            <pc:sldMk cId="4080714921" sldId="310"/>
            <ac:picMk id="67" creationId="{B60FF879-D5F4-6C4F-B79C-C5DB4FC96A40}"/>
          </ac:picMkLst>
        </pc:picChg>
      </pc:sldChg>
      <pc:sldChg chg="addSp delSp add del delDesignElem">
        <pc:chgData name="Filip Hrmo" userId="cb7569c43e46a33e" providerId="LiveId" clId="{F9FA7739-F054-3440-9692-069DDB63CBB8}" dt="2022-02-11T14:14:57.358" v="172"/>
        <pc:sldMkLst>
          <pc:docMk/>
          <pc:sldMk cId="2889586374" sldId="311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2889586374" sldId="311"/>
            <ac:spMk id="4" creationId="{5C0D04BE-539D-B048-84C5-61CE40767411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2889586374" sldId="311"/>
            <ac:spMk id="5" creationId="{74C4C1F0-F854-9741-A4EB-9121A077A59A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2889586374" sldId="311"/>
            <ac:spMk id="6" creationId="{12E81F44-E76E-9243-B147-75B8E5914CAE}"/>
          </ac:spMkLst>
        </pc:spChg>
      </pc:sldChg>
      <pc:sldChg chg="addSp delSp add del delDesignElem">
        <pc:chgData name="Filip Hrmo" userId="cb7569c43e46a33e" providerId="LiveId" clId="{F9FA7739-F054-3440-9692-069DDB63CBB8}" dt="2022-02-11T14:14:57.358" v="172"/>
        <pc:sldMkLst>
          <pc:docMk/>
          <pc:sldMk cId="4042286260" sldId="312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4042286260" sldId="312"/>
            <ac:spMk id="4" creationId="{5C0D04BE-539D-B048-84C5-61CE40767411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4042286260" sldId="312"/>
            <ac:spMk id="5" creationId="{74C4C1F0-F854-9741-A4EB-9121A077A59A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4042286260" sldId="312"/>
            <ac:spMk id="6" creationId="{12E81F44-E76E-9243-B147-75B8E5914CAE}"/>
          </ac:spMkLst>
        </pc:spChg>
      </pc:sldChg>
      <pc:sldChg chg="addSp delSp add del delDesignElem">
        <pc:chgData name="Filip Hrmo" userId="cb7569c43e46a33e" providerId="LiveId" clId="{F9FA7739-F054-3440-9692-069DDB63CBB8}" dt="2022-02-11T14:14:57.358" v="172"/>
        <pc:sldMkLst>
          <pc:docMk/>
          <pc:sldMk cId="3203070975" sldId="313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203070975" sldId="313"/>
            <ac:spMk id="4" creationId="{5C0D04BE-539D-B048-84C5-61CE40767411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203070975" sldId="313"/>
            <ac:spMk id="5" creationId="{74C4C1F0-F854-9741-A4EB-9121A077A59A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203070975" sldId="313"/>
            <ac:spMk id="6" creationId="{12E81F44-E76E-9243-B147-75B8E5914CAE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203070975" sldId="313"/>
            <ac:spMk id="14" creationId="{1EB32098-07C4-BA41-B0D4-DDCCAB6EAD88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203070975" sldId="313"/>
            <ac:spMk id="15" creationId="{07215B59-64E6-F74D-9840-29834638ADF4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203070975" sldId="313"/>
            <ac:spMk id="16" creationId="{B4124C72-8F40-2342-925D-2183AF0C2982}"/>
          </ac:spMkLst>
        </pc:spChg>
      </pc:sldChg>
      <pc:sldChg chg="addSp delSp add del delDesignElem">
        <pc:chgData name="Filip Hrmo" userId="cb7569c43e46a33e" providerId="LiveId" clId="{F9FA7739-F054-3440-9692-069DDB63CBB8}" dt="2022-02-11T14:14:57.358" v="172"/>
        <pc:sldMkLst>
          <pc:docMk/>
          <pc:sldMk cId="105469794" sldId="314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4" creationId="{5C0D04BE-539D-B048-84C5-61CE40767411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5" creationId="{74C4C1F0-F854-9741-A4EB-9121A077A59A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6" creationId="{12E81F44-E76E-9243-B147-75B8E5914CAE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14" creationId="{1EB32098-07C4-BA41-B0D4-DDCCAB6EAD88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15" creationId="{07215B59-64E6-F74D-9840-29834638ADF4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16" creationId="{B4124C72-8F40-2342-925D-2183AF0C2982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19" creationId="{8B47AA14-E6C2-4D4F-9319-5011F84CED5A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22" creationId="{ADF54477-6BB2-7449-A2B2-6117985FC84E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05469794" sldId="314"/>
            <ac:spMk id="23" creationId="{066C0A75-14CB-9142-938A-34AC746A899D}"/>
          </ac:spMkLst>
        </pc:spChg>
      </pc:sldChg>
      <pc:sldChg chg="addSp delSp add del setBg delDesignElem">
        <pc:chgData name="Filip Hrmo" userId="cb7569c43e46a33e" providerId="LiveId" clId="{F9FA7739-F054-3440-9692-069DDB63CBB8}" dt="2022-02-11T14:14:57.358" v="172"/>
        <pc:sldMkLst>
          <pc:docMk/>
          <pc:sldMk cId="1519311699" sldId="315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519311699" sldId="315"/>
            <ac:spMk id="10" creationId="{AA6EC888-B85F-410F-B430-06583E94BEEC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519311699" sldId="315"/>
            <ac:spMk id="12" creationId="{69805AF4-7989-43AB-9A60-14E3F851FB30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519311699" sldId="315"/>
            <ac:spMk id="14" creationId="{E0036B63-B0EC-4AF3-95D3-2E2DCA25FBC6}"/>
          </ac:spMkLst>
        </pc:spChg>
      </pc:sldChg>
      <pc:sldChg chg="addSp delSp add del setBg delDesignElem">
        <pc:chgData name="Filip Hrmo" userId="cb7569c43e46a33e" providerId="LiveId" clId="{F9FA7739-F054-3440-9692-069DDB63CBB8}" dt="2022-02-11T14:14:57.358" v="172"/>
        <pc:sldMkLst>
          <pc:docMk/>
          <pc:sldMk cId="523968867" sldId="316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523968867" sldId="316"/>
            <ac:spMk id="10" creationId="{AA6EC888-B85F-410F-B430-06583E94BEEC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523968867" sldId="316"/>
            <ac:spMk id="12" creationId="{69805AF4-7989-43AB-9A60-14E3F851FB30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523968867" sldId="316"/>
            <ac:spMk id="14" creationId="{E0036B63-B0EC-4AF3-95D3-2E2DCA25FBC6}"/>
          </ac:spMkLst>
        </pc:spChg>
      </pc:sldChg>
      <pc:sldChg chg="addSp delSp add del setBg delDesignElem">
        <pc:chgData name="Filip Hrmo" userId="cb7569c43e46a33e" providerId="LiveId" clId="{F9FA7739-F054-3440-9692-069DDB63CBB8}" dt="2022-02-11T14:14:57.358" v="172"/>
        <pc:sldMkLst>
          <pc:docMk/>
          <pc:sldMk cId="1395048203" sldId="317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395048203" sldId="317"/>
            <ac:spMk id="10" creationId="{AA6EC888-B85F-410F-B430-06583E94BEEC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395048203" sldId="317"/>
            <ac:spMk id="12" creationId="{69805AF4-7989-43AB-9A60-14E3F851FB30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1395048203" sldId="317"/>
            <ac:spMk id="14" creationId="{E0036B63-B0EC-4AF3-95D3-2E2DCA25FBC6}"/>
          </ac:spMkLst>
        </pc:spChg>
      </pc:sldChg>
      <pc:sldChg chg="addSp delSp add del setBg delDesignElem">
        <pc:chgData name="Filip Hrmo" userId="cb7569c43e46a33e" providerId="LiveId" clId="{F9FA7739-F054-3440-9692-069DDB63CBB8}" dt="2022-02-11T14:14:57.358" v="172"/>
        <pc:sldMkLst>
          <pc:docMk/>
          <pc:sldMk cId="3105919029" sldId="318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105919029" sldId="318"/>
            <ac:spMk id="10" creationId="{AA6EC888-B85F-410F-B430-06583E94BEEC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105919029" sldId="318"/>
            <ac:spMk id="12" creationId="{69805AF4-7989-43AB-9A60-14E3F851FB30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3105919029" sldId="318"/>
            <ac:spMk id="14" creationId="{E0036B63-B0EC-4AF3-95D3-2E2DCA25FBC6}"/>
          </ac:spMkLst>
        </pc:spChg>
      </pc:sldChg>
      <pc:sldChg chg="addSp delSp add del setBg delDesignElem">
        <pc:chgData name="Filip Hrmo" userId="cb7569c43e46a33e" providerId="LiveId" clId="{F9FA7739-F054-3440-9692-069DDB63CBB8}" dt="2022-02-11T14:14:57.358" v="172"/>
        <pc:sldMkLst>
          <pc:docMk/>
          <pc:sldMk cId="429458565" sldId="319"/>
        </pc:sldMkLst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429458565" sldId="319"/>
            <ac:spMk id="10" creationId="{AA6EC888-B85F-410F-B430-06583E94BEEC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429458565" sldId="319"/>
            <ac:spMk id="12" creationId="{69805AF4-7989-43AB-9A60-14E3F851FB30}"/>
          </ac:spMkLst>
        </pc:spChg>
        <pc:spChg chg="add del">
          <ac:chgData name="Filip Hrmo" userId="cb7569c43e46a33e" providerId="LiveId" clId="{F9FA7739-F054-3440-9692-069DDB63CBB8}" dt="2022-02-11T14:14:57.358" v="172"/>
          <ac:spMkLst>
            <pc:docMk/>
            <pc:sldMk cId="429458565" sldId="319"/>
            <ac:spMk id="14" creationId="{E0036B63-B0EC-4AF3-95D3-2E2DCA25FBC6}"/>
          </ac:spMkLst>
        </pc:spChg>
      </pc:sldChg>
    </pc:docChg>
  </pc:docChgLst>
  <pc:docChgLst>
    <pc:chgData name="Filip Hrmo" userId="cb7569c43e46a33e" providerId="LiveId" clId="{C4DA11FF-1104-1C4E-9AA6-34A58BE1B866}"/>
    <pc:docChg chg="undo redo custSel addSld delSld modSld sldOrd">
      <pc:chgData name="Filip Hrmo" userId="cb7569c43e46a33e" providerId="LiveId" clId="{C4DA11FF-1104-1C4E-9AA6-34A58BE1B866}" dt="2022-02-10T15:38:33.318" v="236" actId="478"/>
      <pc:docMkLst>
        <pc:docMk/>
      </pc:docMkLst>
      <pc:sldChg chg="delSp modSp mod delAnim">
        <pc:chgData name="Filip Hrmo" userId="cb7569c43e46a33e" providerId="LiveId" clId="{C4DA11FF-1104-1C4E-9AA6-34A58BE1B866}" dt="2022-02-10T15:15:25.094" v="62" actId="20577"/>
        <pc:sldMkLst>
          <pc:docMk/>
          <pc:sldMk cId="395145900" sldId="262"/>
        </pc:sldMkLst>
        <pc:spChg chg="del">
          <ac:chgData name="Filip Hrmo" userId="cb7569c43e46a33e" providerId="LiveId" clId="{C4DA11FF-1104-1C4E-9AA6-34A58BE1B866}" dt="2022-02-10T15:14:47.022" v="48" actId="478"/>
          <ac:spMkLst>
            <pc:docMk/>
            <pc:sldMk cId="395145900" sldId="262"/>
            <ac:spMk id="11" creationId="{F2905C77-108C-EF4E-AC9A-1C53F082670A}"/>
          </ac:spMkLst>
        </pc:spChg>
        <pc:spChg chg="del">
          <ac:chgData name="Filip Hrmo" userId="cb7569c43e46a33e" providerId="LiveId" clId="{C4DA11FF-1104-1C4E-9AA6-34A58BE1B866}" dt="2022-02-10T15:14:43.935" v="47" actId="478"/>
          <ac:spMkLst>
            <pc:docMk/>
            <pc:sldMk cId="395145900" sldId="262"/>
            <ac:spMk id="13" creationId="{8EEC6B41-720C-E84D-9E76-33B8AF89A9D8}"/>
          </ac:spMkLst>
        </pc:spChg>
        <pc:spChg chg="del">
          <ac:chgData name="Filip Hrmo" userId="cb7569c43e46a33e" providerId="LiveId" clId="{C4DA11FF-1104-1C4E-9AA6-34A58BE1B866}" dt="2022-02-10T15:14:49.366" v="49" actId="478"/>
          <ac:spMkLst>
            <pc:docMk/>
            <pc:sldMk cId="395145900" sldId="262"/>
            <ac:spMk id="15" creationId="{36E6994B-A3D4-5E48-AF2B-A882DC1E38ED}"/>
          </ac:spMkLst>
        </pc:spChg>
        <pc:spChg chg="mod">
          <ac:chgData name="Filip Hrmo" userId="cb7569c43e46a33e" providerId="LiveId" clId="{C4DA11FF-1104-1C4E-9AA6-34A58BE1B866}" dt="2022-02-10T15:14:27.716" v="40" actId="14100"/>
          <ac:spMkLst>
            <pc:docMk/>
            <pc:sldMk cId="395145900" sldId="262"/>
            <ac:spMk id="16" creationId="{76421C30-D426-3545-A6C3-B6F293A19D3A}"/>
          </ac:spMkLst>
        </pc:spChg>
        <pc:spChg chg="del">
          <ac:chgData name="Filip Hrmo" userId="cb7569c43e46a33e" providerId="LiveId" clId="{C4DA11FF-1104-1C4E-9AA6-34A58BE1B866}" dt="2022-02-10T15:14:29.608" v="41" actId="478"/>
          <ac:spMkLst>
            <pc:docMk/>
            <pc:sldMk cId="395145900" sldId="262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39.216" v="46" actId="478"/>
          <ac:spMkLst>
            <pc:docMk/>
            <pc:sldMk cId="395145900" sldId="262"/>
            <ac:spMk id="28" creationId="{3E13B9A9-5036-454C-B94B-4648BF2E196F}"/>
          </ac:spMkLst>
        </pc:spChg>
        <pc:spChg chg="mod">
          <ac:chgData name="Filip Hrmo" userId="cb7569c43e46a33e" providerId="LiveId" clId="{C4DA11FF-1104-1C4E-9AA6-34A58BE1B866}" dt="2022-02-10T15:15:25.094" v="62" actId="20577"/>
          <ac:spMkLst>
            <pc:docMk/>
            <pc:sldMk cId="395145900" sldId="262"/>
            <ac:spMk id="31" creationId="{3D704942-E5B8-5E46-ACB5-C5DC41DA7155}"/>
          </ac:spMkLst>
        </pc:spChg>
        <pc:picChg chg="mod">
          <ac:chgData name="Filip Hrmo" userId="cb7569c43e46a33e" providerId="LiveId" clId="{C4DA11FF-1104-1C4E-9AA6-34A58BE1B866}" dt="2022-02-10T15:14:22.106" v="38" actId="1076"/>
          <ac:picMkLst>
            <pc:docMk/>
            <pc:sldMk cId="395145900" sldId="262"/>
            <ac:picMk id="21" creationId="{614F9742-C5F7-1F4C-A866-D0DA72916BD8}"/>
          </ac:picMkLst>
        </pc:picChg>
      </pc:sldChg>
      <pc:sldChg chg="delSp mod delAnim">
        <pc:chgData name="Filip Hrmo" userId="cb7569c43e46a33e" providerId="LiveId" clId="{C4DA11FF-1104-1C4E-9AA6-34A58BE1B866}" dt="2022-02-10T15:16:04.043" v="76" actId="478"/>
        <pc:sldMkLst>
          <pc:docMk/>
          <pc:sldMk cId="264336804" sldId="264"/>
        </pc:sldMkLst>
        <pc:spChg chg="del">
          <ac:chgData name="Filip Hrmo" userId="cb7569c43e46a33e" providerId="LiveId" clId="{C4DA11FF-1104-1C4E-9AA6-34A58BE1B866}" dt="2022-02-10T15:16:04.043" v="76" actId="478"/>
          <ac:spMkLst>
            <pc:docMk/>
            <pc:sldMk cId="264336804" sldId="264"/>
            <ac:spMk id="26" creationId="{C30A802B-09F2-A74B-B1A5-BDBEBA56F2B1}"/>
          </ac:spMkLst>
        </pc:spChg>
      </pc:sldChg>
      <pc:sldChg chg="delSp mod delAnim">
        <pc:chgData name="Filip Hrmo" userId="cb7569c43e46a33e" providerId="LiveId" clId="{C4DA11FF-1104-1C4E-9AA6-34A58BE1B866}" dt="2022-02-10T15:16:25.889" v="81" actId="478"/>
        <pc:sldMkLst>
          <pc:docMk/>
          <pc:sldMk cId="111091501" sldId="266"/>
        </pc:sldMkLst>
        <pc:spChg chg="del">
          <ac:chgData name="Filip Hrmo" userId="cb7569c43e46a33e" providerId="LiveId" clId="{C4DA11FF-1104-1C4E-9AA6-34A58BE1B866}" dt="2022-02-10T15:16:25.889" v="81" actId="478"/>
          <ac:spMkLst>
            <pc:docMk/>
            <pc:sldMk cId="111091501" sldId="266"/>
            <ac:spMk id="11" creationId="{E6BA693C-5F69-B348-9697-946960D570C7}"/>
          </ac:spMkLst>
        </pc:spChg>
        <pc:spChg chg="del">
          <ac:chgData name="Filip Hrmo" userId="cb7569c43e46a33e" providerId="LiveId" clId="{C4DA11FF-1104-1C4E-9AA6-34A58BE1B866}" dt="2022-02-10T15:16:22.545" v="80" actId="478"/>
          <ac:spMkLst>
            <pc:docMk/>
            <pc:sldMk cId="111091501" sldId="266"/>
            <ac:spMk id="13" creationId="{87004543-CA34-5E4B-AE67-EEE45DA94B2C}"/>
          </ac:spMkLst>
        </pc:spChg>
        <pc:spChg chg="del">
          <ac:chgData name="Filip Hrmo" userId="cb7569c43e46a33e" providerId="LiveId" clId="{C4DA11FF-1104-1C4E-9AA6-34A58BE1B866}" dt="2022-02-10T15:16:20.787" v="79" actId="478"/>
          <ac:spMkLst>
            <pc:docMk/>
            <pc:sldMk cId="111091501" sldId="266"/>
            <ac:spMk id="24" creationId="{50CE8A4C-00F8-F042-BDD0-5150C015A399}"/>
          </ac:spMkLst>
        </pc:spChg>
        <pc:spChg chg="del">
          <ac:chgData name="Filip Hrmo" userId="cb7569c43e46a33e" providerId="LiveId" clId="{C4DA11FF-1104-1C4E-9AA6-34A58BE1B866}" dt="2022-02-10T15:16:19.449" v="78" actId="478"/>
          <ac:spMkLst>
            <pc:docMk/>
            <pc:sldMk cId="111091501" sldId="266"/>
            <ac:spMk id="27" creationId="{47181E86-A38D-D641-9AE3-8F3EDF5825CC}"/>
          </ac:spMkLst>
        </pc:spChg>
      </pc:sldChg>
      <pc:sldChg chg="delSp mod delAnim">
        <pc:chgData name="Filip Hrmo" userId="cb7569c43e46a33e" providerId="LiveId" clId="{C4DA11FF-1104-1C4E-9AA6-34A58BE1B866}" dt="2022-02-10T15:38:11.019" v="229" actId="478"/>
        <pc:sldMkLst>
          <pc:docMk/>
          <pc:sldMk cId="426903497" sldId="275"/>
        </pc:sldMkLst>
        <pc:spChg chg="del">
          <ac:chgData name="Filip Hrmo" userId="cb7569c43e46a33e" providerId="LiveId" clId="{C4DA11FF-1104-1C4E-9AA6-34A58BE1B866}" dt="2022-02-10T15:38:07.957" v="228" actId="478"/>
          <ac:spMkLst>
            <pc:docMk/>
            <pc:sldMk cId="426903497" sldId="275"/>
            <ac:spMk id="18" creationId="{CD487792-7C83-DD48-895F-58680AC9BDAD}"/>
          </ac:spMkLst>
        </pc:spChg>
        <pc:spChg chg="del">
          <ac:chgData name="Filip Hrmo" userId="cb7569c43e46a33e" providerId="LiveId" clId="{C4DA11FF-1104-1C4E-9AA6-34A58BE1B866}" dt="2022-02-10T15:38:11.019" v="229" actId="478"/>
          <ac:spMkLst>
            <pc:docMk/>
            <pc:sldMk cId="426903497" sldId="275"/>
            <ac:spMk id="25" creationId="{199B07B9-3A67-E64C-93F7-636E5926642A}"/>
          </ac:spMkLst>
        </pc:spChg>
      </pc:sldChg>
      <pc:sldChg chg="delSp modSp mod delAnim">
        <pc:chgData name="Filip Hrmo" userId="cb7569c43e46a33e" providerId="LiveId" clId="{C4DA11FF-1104-1C4E-9AA6-34A58BE1B866}" dt="2022-02-10T15:36:32.185" v="215" actId="478"/>
        <pc:sldMkLst>
          <pc:docMk/>
          <pc:sldMk cId="2784281664" sldId="276"/>
        </pc:sldMkLst>
        <pc:spChg chg="del">
          <ac:chgData name="Filip Hrmo" userId="cb7569c43e46a33e" providerId="LiveId" clId="{C4DA11FF-1104-1C4E-9AA6-34A58BE1B866}" dt="2022-02-10T15:36:28.348" v="212" actId="478"/>
          <ac:spMkLst>
            <pc:docMk/>
            <pc:sldMk cId="2784281664" sldId="276"/>
            <ac:spMk id="15" creationId="{0165C929-BA8F-064C-B498-1C3571187D52}"/>
          </ac:spMkLst>
        </pc:spChg>
        <pc:spChg chg="del mod">
          <ac:chgData name="Filip Hrmo" userId="cb7569c43e46a33e" providerId="LiveId" clId="{C4DA11FF-1104-1C4E-9AA6-34A58BE1B866}" dt="2022-02-10T15:36:32.185" v="215" actId="478"/>
          <ac:spMkLst>
            <pc:docMk/>
            <pc:sldMk cId="2784281664" sldId="276"/>
            <ac:spMk id="17" creationId="{93847351-8038-6248-862F-DB95A4276A61}"/>
          </ac:spMkLst>
        </pc:spChg>
      </pc:sldChg>
      <pc:sldChg chg="delSp mod delAnim">
        <pc:chgData name="Filip Hrmo" userId="cb7569c43e46a33e" providerId="LiveId" clId="{C4DA11FF-1104-1C4E-9AA6-34A58BE1B866}" dt="2022-02-10T15:35:48.527" v="197" actId="478"/>
        <pc:sldMkLst>
          <pc:docMk/>
          <pc:sldMk cId="2585734831" sldId="278"/>
        </pc:sldMkLst>
        <pc:spChg chg="del">
          <ac:chgData name="Filip Hrmo" userId="cb7569c43e46a33e" providerId="LiveId" clId="{C4DA11FF-1104-1C4E-9AA6-34A58BE1B866}" dt="2022-02-10T15:35:48.527" v="197" actId="478"/>
          <ac:spMkLst>
            <pc:docMk/>
            <pc:sldMk cId="2585734831" sldId="278"/>
            <ac:spMk id="17" creationId="{C7BFA5EA-2366-9B4F-9BD1-B58E05FBFA85}"/>
          </ac:spMkLst>
        </pc:spChg>
        <pc:spChg chg="del">
          <ac:chgData name="Filip Hrmo" userId="cb7569c43e46a33e" providerId="LiveId" clId="{C4DA11FF-1104-1C4E-9AA6-34A58BE1B866}" dt="2022-02-10T15:35:47.230" v="196" actId="478"/>
          <ac:spMkLst>
            <pc:docMk/>
            <pc:sldMk cId="2585734831" sldId="278"/>
            <ac:spMk id="18" creationId="{D182ED62-8491-F449-9CA8-DCA7D4913BB9}"/>
          </ac:spMkLst>
        </pc:spChg>
      </pc:sldChg>
      <pc:sldChg chg="addSp modSp mod modAnim modNotesTx">
        <pc:chgData name="Filip Hrmo" userId="cb7569c43e46a33e" providerId="LiveId" clId="{C4DA11FF-1104-1C4E-9AA6-34A58BE1B866}" dt="2022-02-10T15:20:49.209" v="151" actId="14100"/>
        <pc:sldMkLst>
          <pc:docMk/>
          <pc:sldMk cId="3104898788" sldId="280"/>
        </pc:sldMkLst>
        <pc:spChg chg="add mod">
          <ac:chgData name="Filip Hrmo" userId="cb7569c43e46a33e" providerId="LiveId" clId="{C4DA11FF-1104-1C4E-9AA6-34A58BE1B866}" dt="2022-02-10T15:20:49.209" v="151" actId="14100"/>
          <ac:spMkLst>
            <pc:docMk/>
            <pc:sldMk cId="3104898788" sldId="280"/>
            <ac:spMk id="11" creationId="{4FBAA4FC-67C2-194C-BA57-C5E6DF83DDE1}"/>
          </ac:spMkLst>
        </pc:spChg>
        <pc:spChg chg="mod">
          <ac:chgData name="Filip Hrmo" userId="cb7569c43e46a33e" providerId="LiveId" clId="{C4DA11FF-1104-1C4E-9AA6-34A58BE1B866}" dt="2022-02-10T15:20:43.265" v="149" actId="1076"/>
          <ac:spMkLst>
            <pc:docMk/>
            <pc:sldMk cId="3104898788" sldId="280"/>
            <ac:spMk id="32" creationId="{25E9CF3C-A176-3D43-BC56-24AD5C707B5D}"/>
          </ac:spMkLst>
        </pc:spChg>
      </pc:sldChg>
      <pc:sldChg chg="delSp modSp mod delAnim">
        <pc:chgData name="Filip Hrmo" userId="cb7569c43e46a33e" providerId="LiveId" clId="{C4DA11FF-1104-1C4E-9AA6-34A58BE1B866}" dt="2022-02-10T15:15:14.142" v="55" actId="20577"/>
        <pc:sldMkLst>
          <pc:docMk/>
          <pc:sldMk cId="304831346" sldId="293"/>
        </pc:sldMkLst>
        <pc:spChg chg="del">
          <ac:chgData name="Filip Hrmo" userId="cb7569c43e46a33e" providerId="LiveId" clId="{C4DA11FF-1104-1C4E-9AA6-34A58BE1B866}" dt="2022-02-10T15:12:54.245" v="7" actId="478"/>
          <ac:spMkLst>
            <pc:docMk/>
            <pc:sldMk cId="304831346" sldId="293"/>
            <ac:spMk id="8" creationId="{01512FB7-4201-764A-8A49-08AD3122A065}"/>
          </ac:spMkLst>
        </pc:spChg>
        <pc:spChg chg="mod">
          <ac:chgData name="Filip Hrmo" userId="cb7569c43e46a33e" providerId="LiveId" clId="{C4DA11FF-1104-1C4E-9AA6-34A58BE1B866}" dt="2022-02-10T15:15:14.142" v="55" actId="20577"/>
          <ac:spMkLst>
            <pc:docMk/>
            <pc:sldMk cId="304831346" sldId="293"/>
            <ac:spMk id="9" creationId="{055A95AD-F50F-1240-A9B9-D1BB572960E7}"/>
          </ac:spMkLst>
        </pc:spChg>
        <pc:spChg chg="del mod">
          <ac:chgData name="Filip Hrmo" userId="cb7569c43e46a33e" providerId="LiveId" clId="{C4DA11FF-1104-1C4E-9AA6-34A58BE1B866}" dt="2022-02-10T15:13:00.837" v="11" actId="478"/>
          <ac:spMkLst>
            <pc:docMk/>
            <pc:sldMk cId="304831346" sldId="293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2:55.901" v="8" actId="478"/>
          <ac:spMkLst>
            <pc:docMk/>
            <pc:sldMk cId="304831346" sldId="293"/>
            <ac:spMk id="11" creationId="{75309FEC-9A7C-5B46-9970-84E857C295DE}"/>
          </ac:spMkLst>
        </pc:spChg>
        <pc:spChg chg="del">
          <ac:chgData name="Filip Hrmo" userId="cb7569c43e46a33e" providerId="LiveId" clId="{C4DA11FF-1104-1C4E-9AA6-34A58BE1B866}" dt="2022-02-10T15:12:57.836" v="9" actId="478"/>
          <ac:spMkLst>
            <pc:docMk/>
            <pc:sldMk cId="304831346" sldId="293"/>
            <ac:spMk id="12" creationId="{E2E0B849-521C-A645-A4F4-212A42CF1C12}"/>
          </ac:spMkLst>
        </pc:spChg>
        <pc:spChg chg="del">
          <ac:chgData name="Filip Hrmo" userId="cb7569c43e46a33e" providerId="LiveId" clId="{C4DA11FF-1104-1C4E-9AA6-34A58BE1B866}" dt="2022-02-10T15:12:59.499" v="10" actId="478"/>
          <ac:spMkLst>
            <pc:docMk/>
            <pc:sldMk cId="304831346" sldId="293"/>
            <ac:spMk id="17" creationId="{BB097887-7BCC-354A-8415-01F5345DD644}"/>
          </ac:spMkLst>
        </pc:spChg>
      </pc:sldChg>
      <pc:sldChg chg="delSp modSp add mod delAnim">
        <pc:chgData name="Filip Hrmo" userId="cb7569c43e46a33e" providerId="LiveId" clId="{C4DA11FF-1104-1C4E-9AA6-34A58BE1B866}" dt="2022-02-10T15:15:17.814" v="58" actId="20577"/>
        <pc:sldMkLst>
          <pc:docMk/>
          <pc:sldMk cId="3452366345" sldId="295"/>
        </pc:sldMkLst>
        <pc:spChg chg="del">
          <ac:chgData name="Filip Hrmo" userId="cb7569c43e46a33e" providerId="LiveId" clId="{C4DA11FF-1104-1C4E-9AA6-34A58BE1B866}" dt="2022-02-10T15:13:30.254" v="21" actId="478"/>
          <ac:spMkLst>
            <pc:docMk/>
            <pc:sldMk cId="3452366345" sldId="295"/>
            <ac:spMk id="8" creationId="{01512FB7-4201-764A-8A49-08AD3122A065}"/>
          </ac:spMkLst>
        </pc:spChg>
        <pc:spChg chg="del">
          <ac:chgData name="Filip Hrmo" userId="cb7569c43e46a33e" providerId="LiveId" clId="{C4DA11FF-1104-1C4E-9AA6-34A58BE1B866}" dt="2022-02-10T15:13:05.744" v="13" actId="478"/>
          <ac:spMkLst>
            <pc:docMk/>
            <pc:sldMk cId="3452366345" sldId="295"/>
            <ac:spMk id="9" creationId="{055A95AD-F50F-1240-A9B9-D1BB572960E7}"/>
          </ac:spMkLst>
        </pc:spChg>
        <pc:spChg chg="mod">
          <ac:chgData name="Filip Hrmo" userId="cb7569c43e46a33e" providerId="LiveId" clId="{C4DA11FF-1104-1C4E-9AA6-34A58BE1B866}" dt="2022-02-10T15:15:17.814" v="58" actId="20577"/>
          <ac:spMkLst>
            <pc:docMk/>
            <pc:sldMk cId="3452366345" sldId="295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3:28.398" v="20" actId="478"/>
          <ac:spMkLst>
            <pc:docMk/>
            <pc:sldMk cId="3452366345" sldId="295"/>
            <ac:spMk id="11" creationId="{75309FEC-9A7C-5B46-9970-84E857C295DE}"/>
          </ac:spMkLst>
        </pc:spChg>
        <pc:spChg chg="del">
          <ac:chgData name="Filip Hrmo" userId="cb7569c43e46a33e" providerId="LiveId" clId="{C4DA11FF-1104-1C4E-9AA6-34A58BE1B866}" dt="2022-02-10T15:13:32.404" v="22" actId="478"/>
          <ac:spMkLst>
            <pc:docMk/>
            <pc:sldMk cId="3452366345" sldId="295"/>
            <ac:spMk id="12" creationId="{E2E0B849-521C-A645-A4F4-212A42CF1C12}"/>
          </ac:spMkLst>
        </pc:spChg>
        <pc:spChg chg="del">
          <ac:chgData name="Filip Hrmo" userId="cb7569c43e46a33e" providerId="LiveId" clId="{C4DA11FF-1104-1C4E-9AA6-34A58BE1B866}" dt="2022-02-10T15:13:08.095" v="14" actId="478"/>
          <ac:spMkLst>
            <pc:docMk/>
            <pc:sldMk cId="3452366345" sldId="295"/>
            <ac:spMk id="14" creationId="{ABFABC3D-B7A6-5E48-8217-2FFF9E56334B}"/>
          </ac:spMkLst>
        </pc:spChg>
        <pc:spChg chg="mod">
          <ac:chgData name="Filip Hrmo" userId="cb7569c43e46a33e" providerId="LiveId" clId="{C4DA11FF-1104-1C4E-9AA6-34A58BE1B866}" dt="2022-02-10T15:13:25.426" v="19" actId="1076"/>
          <ac:spMkLst>
            <pc:docMk/>
            <pc:sldMk cId="3452366345" sldId="295"/>
            <ac:spMk id="17" creationId="{BB097887-7BCC-354A-8415-01F5345DD644}"/>
          </ac:spMkLst>
        </pc:spChg>
        <pc:picChg chg="mod">
          <ac:chgData name="Filip Hrmo" userId="cb7569c43e46a33e" providerId="LiveId" clId="{C4DA11FF-1104-1C4E-9AA6-34A58BE1B866}" dt="2022-02-10T15:13:20.618" v="18" actId="1076"/>
          <ac:picMkLst>
            <pc:docMk/>
            <pc:sldMk cId="3452366345" sldId="295"/>
            <ac:picMk id="16" creationId="{29974711-D52E-5747-B1C3-60AEF17572C9}"/>
          </ac:picMkLst>
        </pc:picChg>
      </pc:sldChg>
      <pc:sldChg chg="delSp add mod delAnim">
        <pc:chgData name="Filip Hrmo" userId="cb7569c43e46a33e" providerId="LiveId" clId="{C4DA11FF-1104-1C4E-9AA6-34A58BE1B866}" dt="2022-02-10T15:13:38.638" v="25" actId="478"/>
        <pc:sldMkLst>
          <pc:docMk/>
          <pc:sldMk cId="646401031" sldId="296"/>
        </pc:sldMkLst>
        <pc:spChg chg="del">
          <ac:chgData name="Filip Hrmo" userId="cb7569c43e46a33e" providerId="LiveId" clId="{C4DA11FF-1104-1C4E-9AA6-34A58BE1B866}" dt="2022-02-10T15:13:35.493" v="23" actId="478"/>
          <ac:spMkLst>
            <pc:docMk/>
            <pc:sldMk cId="646401031" sldId="296"/>
            <ac:spMk id="9" creationId="{055A95AD-F50F-1240-A9B9-D1BB572960E7}"/>
          </ac:spMkLst>
        </pc:spChg>
        <pc:spChg chg="del">
          <ac:chgData name="Filip Hrmo" userId="cb7569c43e46a33e" providerId="LiveId" clId="{C4DA11FF-1104-1C4E-9AA6-34A58BE1B866}" dt="2022-02-10T15:13:36.839" v="24" actId="478"/>
          <ac:spMkLst>
            <pc:docMk/>
            <pc:sldMk cId="646401031" sldId="296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3:38.638" v="25" actId="478"/>
          <ac:spMkLst>
            <pc:docMk/>
            <pc:sldMk cId="646401031" sldId="296"/>
            <ac:spMk id="14" creationId="{ABFABC3D-B7A6-5E48-8217-2FFF9E56334B}"/>
          </ac:spMkLst>
        </pc:spChg>
      </pc:sldChg>
      <pc:sldChg chg="delSp modSp add del mod ord delAnim">
        <pc:chgData name="Filip Hrmo" userId="cb7569c43e46a33e" providerId="LiveId" clId="{C4DA11FF-1104-1C4E-9AA6-34A58BE1B866}" dt="2022-02-10T15:15:22.004" v="59" actId="2696"/>
        <pc:sldMkLst>
          <pc:docMk/>
          <pc:sldMk cId="485363043" sldId="297"/>
        </pc:sldMkLst>
        <pc:spChg chg="del">
          <ac:chgData name="Filip Hrmo" userId="cb7569c43e46a33e" providerId="LiveId" clId="{C4DA11FF-1104-1C4E-9AA6-34A58BE1B866}" dt="2022-02-10T15:14:05.421" v="32" actId="478"/>
          <ac:spMkLst>
            <pc:docMk/>
            <pc:sldMk cId="485363043" sldId="297"/>
            <ac:spMk id="11" creationId="{F2905C77-108C-EF4E-AC9A-1C53F082670A}"/>
          </ac:spMkLst>
        </pc:spChg>
        <pc:spChg chg="del">
          <ac:chgData name="Filip Hrmo" userId="cb7569c43e46a33e" providerId="LiveId" clId="{C4DA11FF-1104-1C4E-9AA6-34A58BE1B866}" dt="2022-02-10T15:14:00.440" v="30" actId="478"/>
          <ac:spMkLst>
            <pc:docMk/>
            <pc:sldMk cId="485363043" sldId="297"/>
            <ac:spMk id="13" creationId="{8EEC6B41-720C-E84D-9E76-33B8AF89A9D8}"/>
          </ac:spMkLst>
        </pc:spChg>
        <pc:spChg chg="del">
          <ac:chgData name="Filip Hrmo" userId="cb7569c43e46a33e" providerId="LiveId" clId="{C4DA11FF-1104-1C4E-9AA6-34A58BE1B866}" dt="2022-02-10T15:14:10.078" v="34" actId="478"/>
          <ac:spMkLst>
            <pc:docMk/>
            <pc:sldMk cId="485363043" sldId="297"/>
            <ac:spMk id="15" creationId="{36E6994B-A3D4-5E48-AF2B-A882DC1E38ED}"/>
          </ac:spMkLst>
        </pc:spChg>
        <pc:spChg chg="mod">
          <ac:chgData name="Filip Hrmo" userId="cb7569c43e46a33e" providerId="LiveId" clId="{C4DA11FF-1104-1C4E-9AA6-34A58BE1B866}" dt="2022-02-10T15:13:55.141" v="29" actId="20577"/>
          <ac:spMkLst>
            <pc:docMk/>
            <pc:sldMk cId="485363043" sldId="297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08.280" v="33" actId="478"/>
          <ac:spMkLst>
            <pc:docMk/>
            <pc:sldMk cId="485363043" sldId="297"/>
            <ac:spMk id="28" creationId="{3E13B9A9-5036-454C-B94B-4648BF2E196F}"/>
          </ac:spMkLst>
        </pc:spChg>
        <pc:spChg chg="del">
          <ac:chgData name="Filip Hrmo" userId="cb7569c43e46a33e" providerId="LiveId" clId="{C4DA11FF-1104-1C4E-9AA6-34A58BE1B866}" dt="2022-02-10T15:14:01.961" v="31" actId="478"/>
          <ac:spMkLst>
            <pc:docMk/>
            <pc:sldMk cId="485363043" sldId="297"/>
            <ac:spMk id="31" creationId="{3D704942-E5B8-5E46-ACB5-C5DC41DA7155}"/>
          </ac:spMkLst>
        </pc:spChg>
      </pc:sldChg>
      <pc:sldChg chg="delSp add mod delAnim">
        <pc:chgData name="Filip Hrmo" userId="cb7569c43e46a33e" providerId="LiveId" clId="{C4DA11FF-1104-1C4E-9AA6-34A58BE1B866}" dt="2022-02-10T15:14:56.873" v="52" actId="478"/>
        <pc:sldMkLst>
          <pc:docMk/>
          <pc:sldMk cId="781424487" sldId="298"/>
        </pc:sldMkLst>
        <pc:spChg chg="del">
          <ac:chgData name="Filip Hrmo" userId="cb7569c43e46a33e" providerId="LiveId" clId="{C4DA11FF-1104-1C4E-9AA6-34A58BE1B866}" dt="2022-02-10T15:14:55.254" v="51" actId="478"/>
          <ac:spMkLst>
            <pc:docMk/>
            <pc:sldMk cId="781424487" sldId="298"/>
            <ac:spMk id="16" creationId="{76421C30-D426-3545-A6C3-B6F293A19D3A}"/>
          </ac:spMkLst>
        </pc:spChg>
        <pc:spChg chg="del">
          <ac:chgData name="Filip Hrmo" userId="cb7569c43e46a33e" providerId="LiveId" clId="{C4DA11FF-1104-1C4E-9AA6-34A58BE1B866}" dt="2022-02-10T15:14:53.579" v="50" actId="478"/>
          <ac:spMkLst>
            <pc:docMk/>
            <pc:sldMk cId="781424487" sldId="298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56.873" v="52" actId="478"/>
          <ac:spMkLst>
            <pc:docMk/>
            <pc:sldMk cId="781424487" sldId="298"/>
            <ac:spMk id="31" creationId="{3D704942-E5B8-5E46-ACB5-C5DC41DA7155}"/>
          </ac:spMkLst>
        </pc:spChg>
      </pc:sldChg>
      <pc:sldChg chg="addSp delSp modSp add del mod ord addAnim delAnim">
        <pc:chgData name="Filip Hrmo" userId="cb7569c43e46a33e" providerId="LiveId" clId="{C4DA11FF-1104-1C4E-9AA6-34A58BE1B866}" dt="2022-02-10T15:16:01.233" v="75" actId="20578"/>
        <pc:sldMkLst>
          <pc:docMk/>
          <pc:sldMk cId="31096171" sldId="299"/>
        </pc:sldMkLst>
        <pc:spChg chg="mod">
          <ac:chgData name="Filip Hrmo" userId="cb7569c43e46a33e" providerId="LiveId" clId="{C4DA11FF-1104-1C4E-9AA6-34A58BE1B866}" dt="2022-02-10T15:15:58.809" v="73" actId="14100"/>
          <ac:spMkLst>
            <pc:docMk/>
            <pc:sldMk cId="31096171" sldId="299"/>
            <ac:spMk id="8" creationId="{C437B3EB-B392-4542-ACEA-FEA73F12EC7A}"/>
          </ac:spMkLst>
        </pc:spChg>
        <pc:spChg chg="add del">
          <ac:chgData name="Filip Hrmo" userId="cb7569c43e46a33e" providerId="LiveId" clId="{C4DA11FF-1104-1C4E-9AA6-34A58BE1B866}" dt="2022-02-10T15:15:58.996" v="74" actId="478"/>
          <ac:spMkLst>
            <pc:docMk/>
            <pc:sldMk cId="31096171" sldId="299"/>
            <ac:spMk id="22" creationId="{F0CAA01A-E24E-1545-AFCC-9741092A118A}"/>
          </ac:spMkLst>
        </pc:spChg>
      </pc:sldChg>
      <pc:sldChg chg="addSp delSp modSp add mod delAnim modAnim">
        <pc:chgData name="Filip Hrmo" userId="cb7569c43e46a33e" providerId="LiveId" clId="{C4DA11FF-1104-1C4E-9AA6-34A58BE1B866}" dt="2022-02-10T15:19:08.138" v="126" actId="1076"/>
        <pc:sldMkLst>
          <pc:docMk/>
          <pc:sldMk cId="1926283508" sldId="300"/>
        </pc:sldMkLst>
        <pc:spChg chg="del">
          <ac:chgData name="Filip Hrmo" userId="cb7569c43e46a33e" providerId="LiveId" clId="{C4DA11FF-1104-1C4E-9AA6-34A58BE1B866}" dt="2022-02-10T15:16:32.681" v="83" actId="478"/>
          <ac:spMkLst>
            <pc:docMk/>
            <pc:sldMk cId="1926283508" sldId="300"/>
            <ac:spMk id="9" creationId="{D10D5C59-01DF-8649-9AF2-05C6BC249D2D}"/>
          </ac:spMkLst>
        </pc:spChg>
        <pc:spChg chg="del">
          <ac:chgData name="Filip Hrmo" userId="cb7569c43e46a33e" providerId="LiveId" clId="{C4DA11FF-1104-1C4E-9AA6-34A58BE1B866}" dt="2022-02-10T15:16:42.161" v="86" actId="478"/>
          <ac:spMkLst>
            <pc:docMk/>
            <pc:sldMk cId="1926283508" sldId="300"/>
            <ac:spMk id="13" creationId="{87004543-CA34-5E4B-AE67-EEE45DA94B2C}"/>
          </ac:spMkLst>
        </pc:spChg>
        <pc:spChg chg="add mod">
          <ac:chgData name="Filip Hrmo" userId="cb7569c43e46a33e" providerId="LiveId" clId="{C4DA11FF-1104-1C4E-9AA6-34A58BE1B866}" dt="2022-02-10T15:18:47.382" v="95" actId="1035"/>
          <ac:spMkLst>
            <pc:docMk/>
            <pc:sldMk cId="1926283508" sldId="300"/>
            <ac:spMk id="15" creationId="{A2D44BA4-DD34-CA45-AC5C-49E7E74D7636}"/>
          </ac:spMkLst>
        </pc:spChg>
        <pc:spChg chg="add mod">
          <ac:chgData name="Filip Hrmo" userId="cb7569c43e46a33e" providerId="LiveId" clId="{C4DA11FF-1104-1C4E-9AA6-34A58BE1B866}" dt="2022-02-10T15:19:08.138" v="126" actId="1076"/>
          <ac:spMkLst>
            <pc:docMk/>
            <pc:sldMk cId="1926283508" sldId="300"/>
            <ac:spMk id="16" creationId="{0DE42E99-E017-1742-945B-84CC97E94030}"/>
          </ac:spMkLst>
        </pc:spChg>
        <pc:spChg chg="del">
          <ac:chgData name="Filip Hrmo" userId="cb7569c43e46a33e" providerId="LiveId" clId="{C4DA11FF-1104-1C4E-9AA6-34A58BE1B866}" dt="2022-02-10T15:16:30.533" v="82" actId="478"/>
          <ac:spMkLst>
            <pc:docMk/>
            <pc:sldMk cId="1926283508" sldId="300"/>
            <ac:spMk id="23" creationId="{43FE6EA0-8A7D-E94E-B3B7-F7E325B0F0D6}"/>
          </ac:spMkLst>
        </pc:spChg>
        <pc:spChg chg="del">
          <ac:chgData name="Filip Hrmo" userId="cb7569c43e46a33e" providerId="LiveId" clId="{C4DA11FF-1104-1C4E-9AA6-34A58BE1B866}" dt="2022-02-10T15:16:39.426" v="85" actId="478"/>
          <ac:spMkLst>
            <pc:docMk/>
            <pc:sldMk cId="1926283508" sldId="300"/>
            <ac:spMk id="27" creationId="{47181E86-A38D-D641-9AE3-8F3EDF5825CC}"/>
          </ac:spMkLst>
        </pc:spChg>
      </pc:sldChg>
      <pc:sldChg chg="delSp add mod delAnim">
        <pc:chgData name="Filip Hrmo" userId="cb7569c43e46a33e" providerId="LiveId" clId="{C4DA11FF-1104-1C4E-9AA6-34A58BE1B866}" dt="2022-02-10T15:18:37.382" v="88" actId="478"/>
        <pc:sldMkLst>
          <pc:docMk/>
          <pc:sldMk cId="2382835063" sldId="301"/>
        </pc:sldMkLst>
        <pc:spChg chg="del">
          <ac:chgData name="Filip Hrmo" userId="cb7569c43e46a33e" providerId="LiveId" clId="{C4DA11FF-1104-1C4E-9AA6-34A58BE1B866}" dt="2022-02-10T15:18:35.569" v="87" actId="478"/>
          <ac:spMkLst>
            <pc:docMk/>
            <pc:sldMk cId="2382835063" sldId="301"/>
            <ac:spMk id="11" creationId="{E6BA693C-5F69-B348-9697-946960D570C7}"/>
          </ac:spMkLst>
        </pc:spChg>
        <pc:spChg chg="del">
          <ac:chgData name="Filip Hrmo" userId="cb7569c43e46a33e" providerId="LiveId" clId="{C4DA11FF-1104-1C4E-9AA6-34A58BE1B866}" dt="2022-02-10T15:18:37.382" v="88" actId="478"/>
          <ac:spMkLst>
            <pc:docMk/>
            <pc:sldMk cId="2382835063" sldId="301"/>
            <ac:spMk id="24" creationId="{50CE8A4C-00F8-F042-BDD0-5150C015A399}"/>
          </ac:spMkLst>
        </pc:spChg>
      </pc:sldChg>
      <pc:sldChg chg="addSp delSp modSp add mod delAnim">
        <pc:chgData name="Filip Hrmo" userId="cb7569c43e46a33e" providerId="LiveId" clId="{C4DA11FF-1104-1C4E-9AA6-34A58BE1B866}" dt="2022-02-10T15:35:35.893" v="194" actId="1076"/>
        <pc:sldMkLst>
          <pc:docMk/>
          <pc:sldMk cId="899478427" sldId="302"/>
        </pc:sldMkLst>
        <pc:spChg chg="add del mod">
          <ac:chgData name="Filip Hrmo" userId="cb7569c43e46a33e" providerId="LiveId" clId="{C4DA11FF-1104-1C4E-9AA6-34A58BE1B866}" dt="2022-02-10T15:32:47.052" v="160" actId="478"/>
          <ac:spMkLst>
            <pc:docMk/>
            <pc:sldMk cId="899478427" sldId="302"/>
            <ac:spMk id="6" creationId="{C9EB53C5-4C68-294A-BEAE-25D4F09D8E76}"/>
          </ac:spMkLst>
        </pc:spChg>
        <pc:spChg chg="mod">
          <ac:chgData name="Filip Hrmo" userId="cb7569c43e46a33e" providerId="LiveId" clId="{C4DA11FF-1104-1C4E-9AA6-34A58BE1B866}" dt="2022-02-10T15:35:11.180" v="170" actId="14100"/>
          <ac:spMkLst>
            <pc:docMk/>
            <pc:sldMk cId="899478427" sldId="302"/>
            <ac:spMk id="8" creationId="{E903C0B4-D514-5748-ACA9-1612D3F25E59}"/>
          </ac:spMkLst>
        </pc:spChg>
        <pc:spChg chg="del">
          <ac:chgData name="Filip Hrmo" userId="cb7569c43e46a33e" providerId="LiveId" clId="{C4DA11FF-1104-1C4E-9AA6-34A58BE1B866}" dt="2022-02-10T15:32:44.943" v="159" actId="478"/>
          <ac:spMkLst>
            <pc:docMk/>
            <pc:sldMk cId="899478427" sldId="302"/>
            <ac:spMk id="11" creationId="{6112CA3E-C455-4641-AEA3-C4DC72821963}"/>
          </ac:spMkLst>
        </pc:spChg>
        <pc:spChg chg="mod">
          <ac:chgData name="Filip Hrmo" userId="cb7569c43e46a33e" providerId="LiveId" clId="{C4DA11FF-1104-1C4E-9AA6-34A58BE1B866}" dt="2022-02-10T15:35:35.893" v="194" actId="1076"/>
          <ac:spMkLst>
            <pc:docMk/>
            <pc:sldMk cId="899478427" sldId="302"/>
            <ac:spMk id="12" creationId="{D9C0EC11-E873-3849-BD27-24294FB1E749}"/>
          </ac:spMkLst>
        </pc:spChg>
        <pc:picChg chg="add del mod">
          <ac:chgData name="Filip Hrmo" userId="cb7569c43e46a33e" providerId="LiveId" clId="{C4DA11FF-1104-1C4E-9AA6-34A58BE1B866}" dt="2022-02-10T15:35:05.863" v="169" actId="478"/>
          <ac:picMkLst>
            <pc:docMk/>
            <pc:sldMk cId="899478427" sldId="302"/>
            <ac:picMk id="3" creationId="{3D532884-F0BA-674D-9511-5CB8145634FB}"/>
          </ac:picMkLst>
        </pc:picChg>
        <pc:picChg chg="del">
          <ac:chgData name="Filip Hrmo" userId="cb7569c43e46a33e" providerId="LiveId" clId="{C4DA11FF-1104-1C4E-9AA6-34A58BE1B866}" dt="2022-02-10T15:32:42.709" v="158" actId="478"/>
          <ac:picMkLst>
            <pc:docMk/>
            <pc:sldMk cId="899478427" sldId="302"/>
            <ac:picMk id="5" creationId="{446F23FB-89BF-1D44-858C-AFA0C691B3C0}"/>
          </ac:picMkLst>
        </pc:picChg>
        <pc:picChg chg="add mod">
          <ac:chgData name="Filip Hrmo" userId="cb7569c43e46a33e" providerId="LiveId" clId="{C4DA11FF-1104-1C4E-9AA6-34A58BE1B866}" dt="2022-02-10T15:35:04.920" v="168"/>
          <ac:picMkLst>
            <pc:docMk/>
            <pc:sldMk cId="899478427" sldId="302"/>
            <ac:picMk id="9" creationId="{AC385916-0FB2-C944-9895-7B75FA6D0B65}"/>
          </ac:picMkLst>
        </pc:picChg>
      </pc:sldChg>
      <pc:sldChg chg="addSp delSp modSp add mod addAnim delAnim">
        <pc:chgData name="Filip Hrmo" userId="cb7569c43e46a33e" providerId="LiveId" clId="{C4DA11FF-1104-1C4E-9AA6-34A58BE1B866}" dt="2022-02-10T15:36:12.606" v="206" actId="478"/>
        <pc:sldMkLst>
          <pc:docMk/>
          <pc:sldMk cId="4169727857" sldId="303"/>
        </pc:sldMkLst>
        <pc:spChg chg="mod">
          <ac:chgData name="Filip Hrmo" userId="cb7569c43e46a33e" providerId="LiveId" clId="{C4DA11FF-1104-1C4E-9AA6-34A58BE1B866}" dt="2022-02-10T15:36:02.957" v="202" actId="14100"/>
          <ac:spMkLst>
            <pc:docMk/>
            <pc:sldMk cId="4169727857" sldId="303"/>
            <ac:spMk id="9" creationId="{E0DC371D-4A00-7D4C-B79F-71EA05F2ADEC}"/>
          </ac:spMkLst>
        </pc:spChg>
        <pc:spChg chg="del">
          <ac:chgData name="Filip Hrmo" userId="cb7569c43e46a33e" providerId="LiveId" clId="{C4DA11FF-1104-1C4E-9AA6-34A58BE1B866}" dt="2022-02-10T15:35:54.418" v="198" actId="478"/>
          <ac:spMkLst>
            <pc:docMk/>
            <pc:sldMk cId="4169727857" sldId="303"/>
            <ac:spMk id="16" creationId="{5A53BECD-7EAE-E340-AE89-86AED6D14728}"/>
          </ac:spMkLst>
        </pc:spChg>
        <pc:spChg chg="add del">
          <ac:chgData name="Filip Hrmo" userId="cb7569c43e46a33e" providerId="LiveId" clId="{C4DA11FF-1104-1C4E-9AA6-34A58BE1B866}" dt="2022-02-10T15:36:12.606" v="206" actId="478"/>
          <ac:spMkLst>
            <pc:docMk/>
            <pc:sldMk cId="4169727857" sldId="303"/>
            <ac:spMk id="18" creationId="{D182ED62-8491-F449-9CA8-DCA7D4913BB9}"/>
          </ac:spMkLst>
        </pc:spChg>
        <pc:picChg chg="mod">
          <ac:chgData name="Filip Hrmo" userId="cb7569c43e46a33e" providerId="LiveId" clId="{C4DA11FF-1104-1C4E-9AA6-34A58BE1B866}" dt="2022-02-10T15:35:56.942" v="200" actId="1076"/>
          <ac:picMkLst>
            <pc:docMk/>
            <pc:sldMk cId="4169727857" sldId="303"/>
            <ac:picMk id="5" creationId="{5BD36E2E-7016-2E4B-AA1E-6B30A295312F}"/>
          </ac:picMkLst>
        </pc:picChg>
      </pc:sldChg>
      <pc:sldChg chg="delSp modSp add mod delAnim">
        <pc:chgData name="Filip Hrmo" userId="cb7569c43e46a33e" providerId="LiveId" clId="{C4DA11FF-1104-1C4E-9AA6-34A58BE1B866}" dt="2022-02-10T15:36:19.675" v="209" actId="478"/>
        <pc:sldMkLst>
          <pc:docMk/>
          <pc:sldMk cId="2618952423" sldId="304"/>
        </pc:sldMkLst>
        <pc:spChg chg="mod">
          <ac:chgData name="Filip Hrmo" userId="cb7569c43e46a33e" providerId="LiveId" clId="{C4DA11FF-1104-1C4E-9AA6-34A58BE1B866}" dt="2022-02-10T15:36:18.453" v="208" actId="14100"/>
          <ac:spMkLst>
            <pc:docMk/>
            <pc:sldMk cId="2618952423" sldId="304"/>
            <ac:spMk id="9" creationId="{E0DC371D-4A00-7D4C-B79F-71EA05F2ADEC}"/>
          </ac:spMkLst>
        </pc:spChg>
        <pc:spChg chg="del">
          <ac:chgData name="Filip Hrmo" userId="cb7569c43e46a33e" providerId="LiveId" clId="{C4DA11FF-1104-1C4E-9AA6-34A58BE1B866}" dt="2022-02-10T15:36:19.675" v="209" actId="478"/>
          <ac:spMkLst>
            <pc:docMk/>
            <pc:sldMk cId="2618952423" sldId="304"/>
            <ac:spMk id="17" creationId="{C7BFA5EA-2366-9B4F-9BD1-B58E05FBFA85}"/>
          </ac:spMkLst>
        </pc:spChg>
      </pc:sldChg>
      <pc:sldChg chg="delSp modSp add mod delAnim">
        <pc:chgData name="Filip Hrmo" userId="cb7569c43e46a33e" providerId="LiveId" clId="{C4DA11FF-1104-1C4E-9AA6-34A58BE1B866}" dt="2022-02-10T15:38:00.325" v="225" actId="478"/>
        <pc:sldMkLst>
          <pc:docMk/>
          <pc:sldMk cId="3361507680" sldId="305"/>
        </pc:sldMkLst>
        <pc:spChg chg="mod">
          <ac:chgData name="Filip Hrmo" userId="cb7569c43e46a33e" providerId="LiveId" clId="{C4DA11FF-1104-1C4E-9AA6-34A58BE1B866}" dt="2022-02-10T15:37:57.108" v="223" actId="14100"/>
          <ac:spMkLst>
            <pc:docMk/>
            <pc:sldMk cId="3361507680" sldId="305"/>
            <ac:spMk id="9" creationId="{829D7A3A-F3FA-9E4F-8BF2-F01D94AAF958}"/>
          </ac:spMkLst>
        </pc:spChg>
        <pc:spChg chg="del">
          <ac:chgData name="Filip Hrmo" userId="cb7569c43e46a33e" providerId="LiveId" clId="{C4DA11FF-1104-1C4E-9AA6-34A58BE1B866}" dt="2022-02-10T15:37:58.510" v="224" actId="478"/>
          <ac:spMkLst>
            <pc:docMk/>
            <pc:sldMk cId="3361507680" sldId="305"/>
            <ac:spMk id="13" creationId="{50A9F87C-C85D-B74C-BC06-6388B39B78F3}"/>
          </ac:spMkLst>
        </pc:spChg>
        <pc:spChg chg="del">
          <ac:chgData name="Filip Hrmo" userId="cb7569c43e46a33e" providerId="LiveId" clId="{C4DA11FF-1104-1C4E-9AA6-34A58BE1B866}" dt="2022-02-10T15:38:00.325" v="225" actId="478"/>
          <ac:spMkLst>
            <pc:docMk/>
            <pc:sldMk cId="3361507680" sldId="305"/>
            <ac:spMk id="15" creationId="{0165C929-BA8F-064C-B498-1C3571187D52}"/>
          </ac:spMkLst>
        </pc:spChg>
      </pc:sldChg>
      <pc:sldChg chg="delSp modSp add mod ord delAnim">
        <pc:chgData name="Filip Hrmo" userId="cb7569c43e46a33e" providerId="LiveId" clId="{C4DA11FF-1104-1C4E-9AA6-34A58BE1B866}" dt="2022-02-10T15:37:48.933" v="220" actId="20578"/>
        <pc:sldMkLst>
          <pc:docMk/>
          <pc:sldMk cId="3985786133" sldId="306"/>
        </pc:sldMkLst>
        <pc:spChg chg="mod">
          <ac:chgData name="Filip Hrmo" userId="cb7569c43e46a33e" providerId="LiveId" clId="{C4DA11FF-1104-1C4E-9AA6-34A58BE1B866}" dt="2022-02-10T15:37:40.217" v="218" actId="14100"/>
          <ac:spMkLst>
            <pc:docMk/>
            <pc:sldMk cId="3985786133" sldId="306"/>
            <ac:spMk id="9" creationId="{829D7A3A-F3FA-9E4F-8BF2-F01D94AAF958}"/>
          </ac:spMkLst>
        </pc:spChg>
        <pc:spChg chg="del">
          <ac:chgData name="Filip Hrmo" userId="cb7569c43e46a33e" providerId="LiveId" clId="{C4DA11FF-1104-1C4E-9AA6-34A58BE1B866}" dt="2022-02-10T15:37:33.670" v="216" actId="478"/>
          <ac:spMkLst>
            <pc:docMk/>
            <pc:sldMk cId="3985786133" sldId="306"/>
            <ac:spMk id="13" creationId="{50A9F87C-C85D-B74C-BC06-6388B39B78F3}"/>
          </ac:spMkLst>
        </pc:spChg>
        <pc:spChg chg="del">
          <ac:chgData name="Filip Hrmo" userId="cb7569c43e46a33e" providerId="LiveId" clId="{C4DA11FF-1104-1C4E-9AA6-34A58BE1B866}" dt="2022-02-10T15:37:41.730" v="219" actId="478"/>
          <ac:spMkLst>
            <pc:docMk/>
            <pc:sldMk cId="3985786133" sldId="306"/>
            <ac:spMk id="17" creationId="{93847351-8038-6248-862F-DB95A4276A61}"/>
          </ac:spMkLst>
        </pc:spChg>
      </pc:sldChg>
      <pc:sldChg chg="delSp modSp add mod delAnim">
        <pc:chgData name="Filip Hrmo" userId="cb7569c43e46a33e" providerId="LiveId" clId="{C4DA11FF-1104-1C4E-9AA6-34A58BE1B866}" dt="2022-02-10T15:38:21.117" v="232" actId="478"/>
        <pc:sldMkLst>
          <pc:docMk/>
          <pc:sldMk cId="2021063292" sldId="307"/>
        </pc:sldMkLst>
        <pc:spChg chg="mod">
          <ac:chgData name="Filip Hrmo" userId="cb7569c43e46a33e" providerId="LiveId" clId="{C4DA11FF-1104-1C4E-9AA6-34A58BE1B866}" dt="2022-02-10T15:38:18.659" v="231" actId="14100"/>
          <ac:spMkLst>
            <pc:docMk/>
            <pc:sldMk cId="2021063292" sldId="307"/>
            <ac:spMk id="10" creationId="{5DE20D4E-E1A4-9F44-B66A-0B89570B0EE9}"/>
          </ac:spMkLst>
        </pc:spChg>
        <pc:spChg chg="del">
          <ac:chgData name="Filip Hrmo" userId="cb7569c43e46a33e" providerId="LiveId" clId="{C4DA11FF-1104-1C4E-9AA6-34A58BE1B866}" dt="2022-02-10T15:38:21.117" v="232" actId="478"/>
          <ac:spMkLst>
            <pc:docMk/>
            <pc:sldMk cId="2021063292" sldId="307"/>
            <ac:spMk id="17" creationId="{CF6C054F-ECC0-BC46-B74E-1260C528293F}"/>
          </ac:spMkLst>
        </pc:spChg>
      </pc:sldChg>
      <pc:sldChg chg="delSp modSp add mod delAnim">
        <pc:chgData name="Filip Hrmo" userId="cb7569c43e46a33e" providerId="LiveId" clId="{C4DA11FF-1104-1C4E-9AA6-34A58BE1B866}" dt="2022-02-10T15:38:33.318" v="236" actId="478"/>
        <pc:sldMkLst>
          <pc:docMk/>
          <pc:sldMk cId="2879642708" sldId="308"/>
        </pc:sldMkLst>
        <pc:spChg chg="mod">
          <ac:chgData name="Filip Hrmo" userId="cb7569c43e46a33e" providerId="LiveId" clId="{C4DA11FF-1104-1C4E-9AA6-34A58BE1B866}" dt="2022-02-10T15:38:29.377" v="234" actId="14100"/>
          <ac:spMkLst>
            <pc:docMk/>
            <pc:sldMk cId="2879642708" sldId="308"/>
            <ac:spMk id="10" creationId="{5DE20D4E-E1A4-9F44-B66A-0B89570B0EE9}"/>
          </ac:spMkLst>
        </pc:spChg>
        <pc:spChg chg="del">
          <ac:chgData name="Filip Hrmo" userId="cb7569c43e46a33e" providerId="LiveId" clId="{C4DA11FF-1104-1C4E-9AA6-34A58BE1B866}" dt="2022-02-10T15:38:33.318" v="236" actId="478"/>
          <ac:spMkLst>
            <pc:docMk/>
            <pc:sldMk cId="2879642708" sldId="308"/>
            <ac:spMk id="17" creationId="{CF6C054F-ECC0-BC46-B74E-1260C528293F}"/>
          </ac:spMkLst>
        </pc:spChg>
        <pc:spChg chg="del">
          <ac:chgData name="Filip Hrmo" userId="cb7569c43e46a33e" providerId="LiveId" clId="{C4DA11FF-1104-1C4E-9AA6-34A58BE1B866}" dt="2022-02-10T15:38:31.798" v="235" actId="478"/>
          <ac:spMkLst>
            <pc:docMk/>
            <pc:sldMk cId="2879642708" sldId="308"/>
            <ac:spMk id="18" creationId="{CD487792-7C83-DD48-895F-58680AC9BD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BAFC-B1F0-BE45-92C8-EA5604035F7E}" type="datetimeFigureOut">
              <a:rPr lang="sk-SK" smtClean="0"/>
              <a:t>11.2.22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2C962-B502-7640-9311-5141516A75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4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3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381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55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664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95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180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88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4234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2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1573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968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0156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616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079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535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972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0487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604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2327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36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1708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16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769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504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787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788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838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126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892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99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96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681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182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36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60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41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746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3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78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147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252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63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67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40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94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615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11.2.22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160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5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9" name="Rectangle 39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1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10134C-5B98-DE48-92A2-FC27A756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69" y="1480930"/>
            <a:ext cx="8447964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cap="all"/>
              <a:t>3K pos</a:t>
            </a:r>
            <a:endParaRPr lang="en-US" sz="6600" cap="all" dirty="0"/>
          </a:p>
        </p:txBody>
      </p:sp>
    </p:spTree>
    <p:extLst>
      <p:ext uri="{BB962C8B-B14F-4D97-AF65-F5344CB8AC3E}">
        <p14:creationId xmlns:p14="http://schemas.microsoft.com/office/powerpoint/2010/main" val="272632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4268CA-DFCA-1D4F-A742-C8B7AF5E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7" y="681737"/>
            <a:ext cx="2955035" cy="5253396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0CAA01A-E24E-1545-AFCC-9741092A118A}"/>
              </a:ext>
            </a:extLst>
          </p:cNvPr>
          <p:cNvSpPr/>
          <p:nvPr/>
        </p:nvSpPr>
        <p:spPr>
          <a:xfrm>
            <a:off x="2123051" y="4021666"/>
            <a:ext cx="2589883" cy="930728"/>
          </a:xfrm>
          <a:prstGeom prst="wedgeRoundRectCallout">
            <a:avLst>
              <a:gd name="adj1" fmla="val 55727"/>
              <a:gd name="adj2" fmla="val -2171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Choose</a:t>
            </a:r>
            <a:r>
              <a:rPr lang="sk-SK" dirty="0"/>
              <a:t> display </a:t>
            </a:r>
            <a:r>
              <a:rPr lang="sk-SK" dirty="0" err="1"/>
              <a:t>option</a:t>
            </a:r>
            <a:endParaRPr lang="sk-SK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37B3EB-B392-4542-ACEA-FEA73F12EC7A}"/>
              </a:ext>
            </a:extLst>
          </p:cNvPr>
          <p:cNvSpPr/>
          <p:nvPr/>
        </p:nvSpPr>
        <p:spPr>
          <a:xfrm>
            <a:off x="4853494" y="3823261"/>
            <a:ext cx="2613138" cy="92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3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FE9A6D-A586-6E46-BEB0-3D12C89F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2" y="630605"/>
            <a:ext cx="2988560" cy="5312995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43FE6EA0-8A7D-E94E-B3B7-F7E325B0F0D6}"/>
              </a:ext>
            </a:extLst>
          </p:cNvPr>
          <p:cNvSpPr/>
          <p:nvPr/>
        </p:nvSpPr>
        <p:spPr>
          <a:xfrm>
            <a:off x="2455333" y="1249539"/>
            <a:ext cx="2000395" cy="824794"/>
          </a:xfrm>
          <a:prstGeom prst="wedgeRoundRectCallout">
            <a:avLst>
              <a:gd name="adj1" fmla="val 56696"/>
              <a:gd name="adj2" fmla="val -2414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„EKASA“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D5C59-01DF-8649-9AF2-05C6BC249D2D}"/>
              </a:ext>
            </a:extLst>
          </p:cNvPr>
          <p:cNvSpPr/>
          <p:nvPr/>
        </p:nvSpPr>
        <p:spPr>
          <a:xfrm>
            <a:off x="5515574" y="1322250"/>
            <a:ext cx="1120358" cy="441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5E7E58-ADCC-E943-8505-2F59D05C1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2" y="630605"/>
            <a:ext cx="2988560" cy="5312995"/>
          </a:xfrm>
          <a:prstGeom prst="rect">
            <a:avLst/>
          </a:prstGeom>
        </p:spPr>
      </p:pic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0CE8A4C-00F8-F042-BDD0-5150C015A399}"/>
              </a:ext>
            </a:extLst>
          </p:cNvPr>
          <p:cNvSpPr/>
          <p:nvPr/>
        </p:nvSpPr>
        <p:spPr>
          <a:xfrm>
            <a:off x="7850056" y="2820305"/>
            <a:ext cx="2405758" cy="1143446"/>
          </a:xfrm>
          <a:prstGeom prst="wedgeRoundRectCallout">
            <a:avLst>
              <a:gd name="adj1" fmla="val -57735"/>
              <a:gd name="adj2" fmla="val -2048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Here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set </a:t>
            </a:r>
            <a:r>
              <a:rPr lang="sk-SK" dirty="0" err="1"/>
              <a:t>header</a:t>
            </a:r>
            <a:r>
              <a:rPr lang="sk-SK" dirty="0"/>
              <a:t> and </a:t>
            </a:r>
            <a:r>
              <a:rPr lang="sk-SK" dirty="0" err="1"/>
              <a:t>footer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receipt</a:t>
            </a:r>
            <a:endParaRPr lang="sk-SK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BA693C-5F69-B348-9697-946960D570C7}"/>
              </a:ext>
            </a:extLst>
          </p:cNvPr>
          <p:cNvSpPr/>
          <p:nvPr/>
        </p:nvSpPr>
        <p:spPr>
          <a:xfrm>
            <a:off x="4529766" y="2820305"/>
            <a:ext cx="3061536" cy="783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D44BA4-DD34-CA45-AC5C-49E7E74D7636}"/>
              </a:ext>
            </a:extLst>
          </p:cNvPr>
          <p:cNvSpPr/>
          <p:nvPr/>
        </p:nvSpPr>
        <p:spPr>
          <a:xfrm>
            <a:off x="4509518" y="1779047"/>
            <a:ext cx="3081783" cy="783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0DE42E99-E017-1742-945B-84CC97E94030}"/>
              </a:ext>
            </a:extLst>
          </p:cNvPr>
          <p:cNvSpPr/>
          <p:nvPr/>
        </p:nvSpPr>
        <p:spPr>
          <a:xfrm>
            <a:off x="1591733" y="1693367"/>
            <a:ext cx="2679279" cy="1253033"/>
          </a:xfrm>
          <a:prstGeom prst="wedgeRoundRectCallout">
            <a:avLst>
              <a:gd name="adj1" fmla="val 56442"/>
              <a:gd name="adj2" fmla="val -2107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Here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set </a:t>
            </a:r>
            <a:r>
              <a:rPr lang="en-US" dirty="0" err="1"/>
              <a:t>Ekasa</a:t>
            </a:r>
            <a:r>
              <a:rPr lang="en-US" dirty="0"/>
              <a:t> IP and </a:t>
            </a:r>
            <a:r>
              <a:rPr lang="en-US" dirty="0" err="1"/>
              <a:t>Ekasa</a:t>
            </a:r>
            <a:r>
              <a:rPr lang="en-US" dirty="0"/>
              <a:t> port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62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A09B0A-23D4-ED4C-A866-E1B947904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2" y="630605"/>
            <a:ext cx="2988560" cy="5312995"/>
          </a:xfrm>
          <a:prstGeom prst="rect">
            <a:avLst/>
          </a:prstGeom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47181E86-A38D-D641-9AE3-8F3EDF5825CC}"/>
              </a:ext>
            </a:extLst>
          </p:cNvPr>
          <p:cNvSpPr/>
          <p:nvPr/>
        </p:nvSpPr>
        <p:spPr>
          <a:xfrm>
            <a:off x="4793641" y="4448948"/>
            <a:ext cx="2357267" cy="930728"/>
          </a:xfrm>
          <a:prstGeom prst="wedgeRoundRectCallout">
            <a:avLst>
              <a:gd name="adj1" fmla="val 20956"/>
              <a:gd name="adj2" fmla="val -7004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Save</a:t>
            </a:r>
            <a:r>
              <a:rPr lang="sk-SK" dirty="0"/>
              <a:t>“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004543-CA34-5E4B-AE67-EEE45DA94B2C}"/>
              </a:ext>
            </a:extLst>
          </p:cNvPr>
          <p:cNvSpPr/>
          <p:nvPr/>
        </p:nvSpPr>
        <p:spPr>
          <a:xfrm>
            <a:off x="5247867" y="3690555"/>
            <a:ext cx="2127163" cy="4271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8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Pricelist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75536799-747A-BE4F-B84D-F07A3259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57" y="585955"/>
            <a:ext cx="3015288" cy="5360512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9B1DC91-7CA6-9D44-B5E9-898CC4F4E9E0}"/>
              </a:ext>
            </a:extLst>
          </p:cNvPr>
          <p:cNvSpPr/>
          <p:nvPr/>
        </p:nvSpPr>
        <p:spPr>
          <a:xfrm>
            <a:off x="7603644" y="3533574"/>
            <a:ext cx="2758901" cy="930728"/>
          </a:xfrm>
          <a:prstGeom prst="wedgeRoundRectCallout">
            <a:avLst>
              <a:gd name="adj1" fmla="val -5602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Price</a:t>
            </a:r>
            <a:r>
              <a:rPr lang="sk-SK" dirty="0"/>
              <a:t> list“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48AAA7-DE12-1E47-B50D-9E95AA0398D7}"/>
              </a:ext>
            </a:extLst>
          </p:cNvPr>
          <p:cNvSpPr/>
          <p:nvPr/>
        </p:nvSpPr>
        <p:spPr>
          <a:xfrm>
            <a:off x="5306518" y="3642610"/>
            <a:ext cx="2113612" cy="4497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91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6B636F-22CB-064A-8C8A-4500C9B3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35" y="611226"/>
            <a:ext cx="3189932" cy="5670990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543E678-4385-4E45-B431-151F76032869}"/>
              </a:ext>
            </a:extLst>
          </p:cNvPr>
          <p:cNvSpPr/>
          <p:nvPr/>
        </p:nvSpPr>
        <p:spPr>
          <a:xfrm>
            <a:off x="5337920" y="1786612"/>
            <a:ext cx="2591552" cy="912920"/>
          </a:xfrm>
          <a:prstGeom prst="wedgeRoundRectCallout">
            <a:avLst>
              <a:gd name="adj1" fmla="val 19332"/>
              <a:gd name="adj2" fmla="val -917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download pricelists from server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5C7A8C-707B-C446-BEB9-541308B30A27}"/>
              </a:ext>
            </a:extLst>
          </p:cNvPr>
          <p:cNvSpPr/>
          <p:nvPr/>
        </p:nvSpPr>
        <p:spPr>
          <a:xfrm>
            <a:off x="6869799" y="929390"/>
            <a:ext cx="475381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D8B17A7-A0DD-B245-BD09-13C9D0584F00}"/>
              </a:ext>
            </a:extLst>
          </p:cNvPr>
          <p:cNvSpPr/>
          <p:nvPr/>
        </p:nvSpPr>
        <p:spPr>
          <a:xfrm>
            <a:off x="7878172" y="865066"/>
            <a:ext cx="2420065" cy="1006067"/>
          </a:xfrm>
          <a:prstGeom prst="wedgeRoundRectCallout">
            <a:avLst>
              <a:gd name="adj1" fmla="val -57814"/>
              <a:gd name="adj2" fmla="val -204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will open advanced settings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E23C60-1DCF-834D-BC15-7DB24800D914}"/>
              </a:ext>
            </a:extLst>
          </p:cNvPr>
          <p:cNvSpPr/>
          <p:nvPr/>
        </p:nvSpPr>
        <p:spPr>
          <a:xfrm>
            <a:off x="7388479" y="929014"/>
            <a:ext cx="237896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6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02258E-8960-B741-AD5D-A606FD60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E3A02C-7834-1645-B5D4-8696BBB5E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9ABE1-7156-7840-BC74-3DAF7A48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CF30A9-B823-BB48-88BE-854194279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73" y="751079"/>
            <a:ext cx="2849175" cy="5065200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5983B17-7367-134F-8CE3-4C37248DFE80}"/>
              </a:ext>
            </a:extLst>
          </p:cNvPr>
          <p:cNvSpPr/>
          <p:nvPr/>
        </p:nvSpPr>
        <p:spPr>
          <a:xfrm>
            <a:off x="7827661" y="1684466"/>
            <a:ext cx="3191634" cy="912920"/>
          </a:xfrm>
          <a:prstGeom prst="wedgeRoundRectCallout">
            <a:avLst>
              <a:gd name="adj1" fmla="val -56020"/>
              <a:gd name="adj2" fmla="val -187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this will allow you to select a specific price list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CF7700-73AE-4D4D-BFFD-E2600D2600DC}"/>
              </a:ext>
            </a:extLst>
          </p:cNvPr>
          <p:cNvSpPr/>
          <p:nvPr/>
        </p:nvSpPr>
        <p:spPr>
          <a:xfrm>
            <a:off x="5477933" y="1763388"/>
            <a:ext cx="2034962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4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Sale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5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3F51D54-B3A2-E34F-8522-488A8518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56" y="585955"/>
            <a:ext cx="3015288" cy="5360512"/>
          </a:xfrm>
          <a:prstGeom prst="rect">
            <a:avLst/>
          </a:prstGeo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315C0623-74B9-2548-81C4-812656D54EC2}"/>
              </a:ext>
            </a:extLst>
          </p:cNvPr>
          <p:cNvSpPr/>
          <p:nvPr/>
        </p:nvSpPr>
        <p:spPr>
          <a:xfrm>
            <a:off x="7727575" y="1719166"/>
            <a:ext cx="2357267" cy="930728"/>
          </a:xfrm>
          <a:prstGeom prst="wedgeRoundRectCallout">
            <a:avLst>
              <a:gd name="adj1" fmla="val -5614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Sale</a:t>
            </a:r>
            <a:r>
              <a:rPr lang="sk-SK" dirty="0"/>
              <a:t>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873CF3-4474-9346-AF33-26F9C97A2B8D}"/>
              </a:ext>
            </a:extLst>
          </p:cNvPr>
          <p:cNvSpPr/>
          <p:nvPr/>
        </p:nvSpPr>
        <p:spPr>
          <a:xfrm>
            <a:off x="5328989" y="1840866"/>
            <a:ext cx="2054450" cy="411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0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18DC5-4539-C047-97C0-48414D50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Settings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B3B7AE7-C9E8-9240-B7CE-C91CB5F57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29"/>
          <a:stretch/>
        </p:blipFill>
        <p:spPr>
          <a:xfrm>
            <a:off x="4868700" y="651891"/>
            <a:ext cx="2943249" cy="4325688"/>
          </a:xfrm>
          <a:prstGeom prst="rect">
            <a:avLst/>
          </a:prstGeom>
        </p:spPr>
      </p:pic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CFFD33BE-A9F0-3743-BCD1-FF9579DE4C85}"/>
              </a:ext>
            </a:extLst>
          </p:cNvPr>
          <p:cNvSpPr/>
          <p:nvPr/>
        </p:nvSpPr>
        <p:spPr>
          <a:xfrm>
            <a:off x="1597915" y="1691087"/>
            <a:ext cx="2989382" cy="1221446"/>
          </a:xfrm>
          <a:prstGeom prst="wedgeRoundRectCallout">
            <a:avLst>
              <a:gd name="adj1" fmla="val 55915"/>
              <a:gd name="adj2" fmla="val -2243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an item will allow you to change the price, apply a discount and etc.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61D355DF-7402-FB48-AB6F-3B0CA0C3139C}"/>
              </a:ext>
            </a:extLst>
          </p:cNvPr>
          <p:cNvSpPr/>
          <p:nvPr/>
        </p:nvSpPr>
        <p:spPr>
          <a:xfrm>
            <a:off x="2359244" y="4046850"/>
            <a:ext cx="2357267" cy="930728"/>
          </a:xfrm>
          <a:prstGeom prst="wedgeRoundRectCallout">
            <a:avLst>
              <a:gd name="adj1" fmla="val 56607"/>
              <a:gd name="adj2" fmla="val -2198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Pricelist items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1C7905BD-8CBB-FF44-82CF-99B94A2EE687}"/>
              </a:ext>
            </a:extLst>
          </p:cNvPr>
          <p:cNvSpPr/>
          <p:nvPr/>
        </p:nvSpPr>
        <p:spPr>
          <a:xfrm>
            <a:off x="7964138" y="4443863"/>
            <a:ext cx="2357267" cy="930728"/>
          </a:xfrm>
          <a:prstGeom prst="wedgeRoundRectCallout">
            <a:avLst>
              <a:gd name="adj1" fmla="val -57473"/>
              <a:gd name="adj2" fmla="val -1995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Pricelist categories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D657C472-D5ED-7746-A9C3-C9F7A01526C5}"/>
              </a:ext>
            </a:extLst>
          </p:cNvPr>
          <p:cNvSpPr/>
          <p:nvPr/>
        </p:nvSpPr>
        <p:spPr>
          <a:xfrm>
            <a:off x="4716509" y="2409410"/>
            <a:ext cx="6809744" cy="808332"/>
          </a:xfrm>
          <a:prstGeom prst="wedgeRoundRectCallout">
            <a:avLst>
              <a:gd name="adj1" fmla="val -20311"/>
              <a:gd name="adj2" fmla="val 7410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Setting the amount, discount, price of item, deleting an item, scanning a bar code and searching for item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5E94EC3-C95F-DE46-B840-5EB0687372D7}"/>
              </a:ext>
            </a:extLst>
          </p:cNvPr>
          <p:cNvSpPr/>
          <p:nvPr/>
        </p:nvSpPr>
        <p:spPr>
          <a:xfrm>
            <a:off x="4850161" y="3412759"/>
            <a:ext cx="2965021" cy="447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8ABB938-4CA9-DD4A-A09D-8EDB506480B3}"/>
              </a:ext>
            </a:extLst>
          </p:cNvPr>
          <p:cNvSpPr/>
          <p:nvPr/>
        </p:nvSpPr>
        <p:spPr>
          <a:xfrm>
            <a:off x="5605927" y="4443863"/>
            <a:ext cx="2166695" cy="5188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EF1D3B1-1960-0F46-BC23-4DB1CEE73769}"/>
              </a:ext>
            </a:extLst>
          </p:cNvPr>
          <p:cNvSpPr/>
          <p:nvPr/>
        </p:nvSpPr>
        <p:spPr>
          <a:xfrm>
            <a:off x="4891691" y="3887004"/>
            <a:ext cx="2857940" cy="1062800"/>
          </a:xfrm>
          <a:custGeom>
            <a:avLst/>
            <a:gdLst>
              <a:gd name="connsiteX0" fmla="*/ 0 w 2965021"/>
              <a:gd name="connsiteY0" fmla="*/ 74554 h 447314"/>
              <a:gd name="connsiteX1" fmla="*/ 74554 w 2965021"/>
              <a:gd name="connsiteY1" fmla="*/ 0 h 447314"/>
              <a:gd name="connsiteX2" fmla="*/ 2890467 w 2965021"/>
              <a:gd name="connsiteY2" fmla="*/ 0 h 447314"/>
              <a:gd name="connsiteX3" fmla="*/ 2965021 w 2965021"/>
              <a:gd name="connsiteY3" fmla="*/ 74554 h 447314"/>
              <a:gd name="connsiteX4" fmla="*/ 2965021 w 2965021"/>
              <a:gd name="connsiteY4" fmla="*/ 372760 h 447314"/>
              <a:gd name="connsiteX5" fmla="*/ 2890467 w 2965021"/>
              <a:gd name="connsiteY5" fmla="*/ 447314 h 447314"/>
              <a:gd name="connsiteX6" fmla="*/ 74554 w 2965021"/>
              <a:gd name="connsiteY6" fmla="*/ 447314 h 447314"/>
              <a:gd name="connsiteX7" fmla="*/ 0 w 2965021"/>
              <a:gd name="connsiteY7" fmla="*/ 372760 h 447314"/>
              <a:gd name="connsiteX8" fmla="*/ 0 w 2965021"/>
              <a:gd name="connsiteY8" fmla="*/ 74554 h 447314"/>
              <a:gd name="connsiteX0" fmla="*/ 0 w 2965021"/>
              <a:gd name="connsiteY0" fmla="*/ 74554 h 490022"/>
              <a:gd name="connsiteX1" fmla="*/ 74554 w 2965021"/>
              <a:gd name="connsiteY1" fmla="*/ 0 h 490022"/>
              <a:gd name="connsiteX2" fmla="*/ 2890467 w 2965021"/>
              <a:gd name="connsiteY2" fmla="*/ 0 h 490022"/>
              <a:gd name="connsiteX3" fmla="*/ 2965021 w 2965021"/>
              <a:gd name="connsiteY3" fmla="*/ 74554 h 490022"/>
              <a:gd name="connsiteX4" fmla="*/ 2965021 w 2965021"/>
              <a:gd name="connsiteY4" fmla="*/ 372760 h 490022"/>
              <a:gd name="connsiteX5" fmla="*/ 2890467 w 2965021"/>
              <a:gd name="connsiteY5" fmla="*/ 447314 h 490022"/>
              <a:gd name="connsiteX6" fmla="*/ 915644 w 2965021"/>
              <a:gd name="connsiteY6" fmla="*/ 489571 h 490022"/>
              <a:gd name="connsiteX7" fmla="*/ 74554 w 2965021"/>
              <a:gd name="connsiteY7" fmla="*/ 447314 h 490022"/>
              <a:gd name="connsiteX8" fmla="*/ 0 w 2965021"/>
              <a:gd name="connsiteY8" fmla="*/ 372760 h 490022"/>
              <a:gd name="connsiteX9" fmla="*/ 0 w 2965021"/>
              <a:gd name="connsiteY9" fmla="*/ 74554 h 490022"/>
              <a:gd name="connsiteX0" fmla="*/ 0 w 2965021"/>
              <a:gd name="connsiteY0" fmla="*/ 74554 h 447314"/>
              <a:gd name="connsiteX1" fmla="*/ 74554 w 2965021"/>
              <a:gd name="connsiteY1" fmla="*/ 0 h 447314"/>
              <a:gd name="connsiteX2" fmla="*/ 2890467 w 2965021"/>
              <a:gd name="connsiteY2" fmla="*/ 0 h 447314"/>
              <a:gd name="connsiteX3" fmla="*/ 2965021 w 2965021"/>
              <a:gd name="connsiteY3" fmla="*/ 74554 h 447314"/>
              <a:gd name="connsiteX4" fmla="*/ 2965021 w 2965021"/>
              <a:gd name="connsiteY4" fmla="*/ 372760 h 447314"/>
              <a:gd name="connsiteX5" fmla="*/ 2890467 w 2965021"/>
              <a:gd name="connsiteY5" fmla="*/ 447314 h 447314"/>
              <a:gd name="connsiteX6" fmla="*/ 1635172 w 2965021"/>
              <a:gd name="connsiteY6" fmla="*/ 264718 h 447314"/>
              <a:gd name="connsiteX7" fmla="*/ 74554 w 2965021"/>
              <a:gd name="connsiteY7" fmla="*/ 447314 h 447314"/>
              <a:gd name="connsiteX8" fmla="*/ 0 w 2965021"/>
              <a:gd name="connsiteY8" fmla="*/ 372760 h 447314"/>
              <a:gd name="connsiteX9" fmla="*/ 0 w 2965021"/>
              <a:gd name="connsiteY9" fmla="*/ 74554 h 447314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635172 w 2965021"/>
              <a:gd name="connsiteY6" fmla="*/ 264718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21986 w 2965021"/>
              <a:gd name="connsiteY6" fmla="*/ 522902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75774 w 2965021"/>
              <a:gd name="connsiteY6" fmla="*/ 522902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32743 w 2965021"/>
              <a:gd name="connsiteY6" fmla="*/ 533659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83742"/>
              <a:gd name="connsiteX1" fmla="*/ 74554 w 2965021"/>
              <a:gd name="connsiteY1" fmla="*/ 0 h 1083742"/>
              <a:gd name="connsiteX2" fmla="*/ 2890467 w 2965021"/>
              <a:gd name="connsiteY2" fmla="*/ 0 h 1083742"/>
              <a:gd name="connsiteX3" fmla="*/ 2965021 w 2965021"/>
              <a:gd name="connsiteY3" fmla="*/ 74554 h 1083742"/>
              <a:gd name="connsiteX4" fmla="*/ 2965021 w 2965021"/>
              <a:gd name="connsiteY4" fmla="*/ 372760 h 1083742"/>
              <a:gd name="connsiteX5" fmla="*/ 2890467 w 2965021"/>
              <a:gd name="connsiteY5" fmla="*/ 447314 h 1083742"/>
              <a:gd name="connsiteX6" fmla="*/ 1032743 w 2965021"/>
              <a:gd name="connsiteY6" fmla="*/ 533659 h 1083742"/>
              <a:gd name="connsiteX7" fmla="*/ 765743 w 2965021"/>
              <a:gd name="connsiteY7" fmla="*/ 1059197 h 1083742"/>
              <a:gd name="connsiteX8" fmla="*/ 225161 w 2965021"/>
              <a:gd name="connsiteY8" fmla="*/ 1082015 h 1083742"/>
              <a:gd name="connsiteX9" fmla="*/ 0 w 2965021"/>
              <a:gd name="connsiteY9" fmla="*/ 372760 h 1083742"/>
              <a:gd name="connsiteX10" fmla="*/ 0 w 2965021"/>
              <a:gd name="connsiteY10" fmla="*/ 74554 h 1083742"/>
              <a:gd name="connsiteX0" fmla="*/ 0 w 2965021"/>
              <a:gd name="connsiteY0" fmla="*/ 74554 h 1083742"/>
              <a:gd name="connsiteX1" fmla="*/ 74554 w 2965021"/>
              <a:gd name="connsiteY1" fmla="*/ 0 h 1083742"/>
              <a:gd name="connsiteX2" fmla="*/ 2890467 w 2965021"/>
              <a:gd name="connsiteY2" fmla="*/ 0 h 1083742"/>
              <a:gd name="connsiteX3" fmla="*/ 2965021 w 2965021"/>
              <a:gd name="connsiteY3" fmla="*/ 74554 h 1083742"/>
              <a:gd name="connsiteX4" fmla="*/ 2965021 w 2965021"/>
              <a:gd name="connsiteY4" fmla="*/ 372760 h 1083742"/>
              <a:gd name="connsiteX5" fmla="*/ 2890467 w 2965021"/>
              <a:gd name="connsiteY5" fmla="*/ 447314 h 1083742"/>
              <a:gd name="connsiteX6" fmla="*/ 1032743 w 2965021"/>
              <a:gd name="connsiteY6" fmla="*/ 533659 h 1083742"/>
              <a:gd name="connsiteX7" fmla="*/ 765743 w 2965021"/>
              <a:gd name="connsiteY7" fmla="*/ 1059197 h 1083742"/>
              <a:gd name="connsiteX8" fmla="*/ 225161 w 2965021"/>
              <a:gd name="connsiteY8" fmla="*/ 1082015 h 1083742"/>
              <a:gd name="connsiteX9" fmla="*/ 182880 w 2965021"/>
              <a:gd name="connsiteY9" fmla="*/ 964430 h 1083742"/>
              <a:gd name="connsiteX10" fmla="*/ 0 w 2965021"/>
              <a:gd name="connsiteY10" fmla="*/ 74554 h 1083742"/>
              <a:gd name="connsiteX0" fmla="*/ 74763 w 2899935"/>
              <a:gd name="connsiteY0" fmla="*/ 96069 h 1083742"/>
              <a:gd name="connsiteX1" fmla="*/ 9468 w 2899935"/>
              <a:gd name="connsiteY1" fmla="*/ 0 h 1083742"/>
              <a:gd name="connsiteX2" fmla="*/ 2825381 w 2899935"/>
              <a:gd name="connsiteY2" fmla="*/ 0 h 1083742"/>
              <a:gd name="connsiteX3" fmla="*/ 2899935 w 2899935"/>
              <a:gd name="connsiteY3" fmla="*/ 74554 h 1083742"/>
              <a:gd name="connsiteX4" fmla="*/ 2899935 w 2899935"/>
              <a:gd name="connsiteY4" fmla="*/ 372760 h 1083742"/>
              <a:gd name="connsiteX5" fmla="*/ 2825381 w 2899935"/>
              <a:gd name="connsiteY5" fmla="*/ 447314 h 1083742"/>
              <a:gd name="connsiteX6" fmla="*/ 967657 w 2899935"/>
              <a:gd name="connsiteY6" fmla="*/ 533659 h 1083742"/>
              <a:gd name="connsiteX7" fmla="*/ 700657 w 2899935"/>
              <a:gd name="connsiteY7" fmla="*/ 1059197 h 1083742"/>
              <a:gd name="connsiteX8" fmla="*/ 160075 w 2899935"/>
              <a:gd name="connsiteY8" fmla="*/ 1082015 h 1083742"/>
              <a:gd name="connsiteX9" fmla="*/ 117794 w 2899935"/>
              <a:gd name="connsiteY9" fmla="*/ 964430 h 1083742"/>
              <a:gd name="connsiteX10" fmla="*/ 74763 w 2899935"/>
              <a:gd name="connsiteY10" fmla="*/ 96069 h 1083742"/>
              <a:gd name="connsiteX0" fmla="*/ 0 w 2825172"/>
              <a:gd name="connsiteY0" fmla="*/ 96069 h 1083742"/>
              <a:gd name="connsiteX1" fmla="*/ 74555 w 2825172"/>
              <a:gd name="connsiteY1" fmla="*/ 32273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43031 w 2825172"/>
              <a:gd name="connsiteY9" fmla="*/ 964430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43031 w 2825172"/>
              <a:gd name="connsiteY9" fmla="*/ 964430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21516 w 2825172"/>
              <a:gd name="connsiteY9" fmla="*/ 953673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21516 w 2825172"/>
              <a:gd name="connsiteY9" fmla="*/ 975188 h 1083742"/>
              <a:gd name="connsiteX10" fmla="*/ 0 w 2825172"/>
              <a:gd name="connsiteY10" fmla="*/ 96069 h 1083742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50618 w 2825172"/>
              <a:gd name="connsiteY5" fmla="*/ 447314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50618 w 2825172"/>
              <a:gd name="connsiteY5" fmla="*/ 511860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07588 w 2825172"/>
              <a:gd name="connsiteY5" fmla="*/ 501102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696831 w 2825172"/>
              <a:gd name="connsiteY5" fmla="*/ 544132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89718"/>
              <a:gd name="connsiteY0" fmla="*/ 96069 h 1088191"/>
              <a:gd name="connsiteX1" fmla="*/ 139101 w 2889718"/>
              <a:gd name="connsiteY1" fmla="*/ 21515 h 1088191"/>
              <a:gd name="connsiteX2" fmla="*/ 2750618 w 2889718"/>
              <a:gd name="connsiteY2" fmla="*/ 0 h 1088191"/>
              <a:gd name="connsiteX3" fmla="*/ 2825172 w 2889718"/>
              <a:gd name="connsiteY3" fmla="*/ 74554 h 1088191"/>
              <a:gd name="connsiteX4" fmla="*/ 2889718 w 2889718"/>
              <a:gd name="connsiteY4" fmla="*/ 394275 h 1088191"/>
              <a:gd name="connsiteX5" fmla="*/ 2696831 w 2889718"/>
              <a:gd name="connsiteY5" fmla="*/ 544132 h 1088191"/>
              <a:gd name="connsiteX6" fmla="*/ 892894 w 2889718"/>
              <a:gd name="connsiteY6" fmla="*/ 533659 h 1088191"/>
              <a:gd name="connsiteX7" fmla="*/ 582863 w 2889718"/>
              <a:gd name="connsiteY7" fmla="*/ 1069954 h 1088191"/>
              <a:gd name="connsiteX8" fmla="*/ 85312 w 2889718"/>
              <a:gd name="connsiteY8" fmla="*/ 1082015 h 1088191"/>
              <a:gd name="connsiteX9" fmla="*/ 21516 w 2889718"/>
              <a:gd name="connsiteY9" fmla="*/ 975188 h 1088191"/>
              <a:gd name="connsiteX10" fmla="*/ 0 w 2889718"/>
              <a:gd name="connsiteY10" fmla="*/ 96069 h 1088191"/>
              <a:gd name="connsiteX0" fmla="*/ 0 w 2889718"/>
              <a:gd name="connsiteY0" fmla="*/ 96069 h 1088191"/>
              <a:gd name="connsiteX1" fmla="*/ 139101 w 2889718"/>
              <a:gd name="connsiteY1" fmla="*/ 21515 h 1088191"/>
              <a:gd name="connsiteX2" fmla="*/ 2750618 w 2889718"/>
              <a:gd name="connsiteY2" fmla="*/ 0 h 1088191"/>
              <a:gd name="connsiteX3" fmla="*/ 2825172 w 2889718"/>
              <a:gd name="connsiteY3" fmla="*/ 74554 h 1088191"/>
              <a:gd name="connsiteX4" fmla="*/ 2889718 w 2889718"/>
              <a:gd name="connsiteY4" fmla="*/ 394275 h 1088191"/>
              <a:gd name="connsiteX5" fmla="*/ 2804407 w 2889718"/>
              <a:gd name="connsiteY5" fmla="*/ 544132 h 1088191"/>
              <a:gd name="connsiteX6" fmla="*/ 892894 w 2889718"/>
              <a:gd name="connsiteY6" fmla="*/ 533659 h 1088191"/>
              <a:gd name="connsiteX7" fmla="*/ 582863 w 2889718"/>
              <a:gd name="connsiteY7" fmla="*/ 1069954 h 1088191"/>
              <a:gd name="connsiteX8" fmla="*/ 85312 w 2889718"/>
              <a:gd name="connsiteY8" fmla="*/ 1082015 h 1088191"/>
              <a:gd name="connsiteX9" fmla="*/ 21516 w 2889718"/>
              <a:gd name="connsiteY9" fmla="*/ 975188 h 1088191"/>
              <a:gd name="connsiteX10" fmla="*/ 0 w 2889718"/>
              <a:gd name="connsiteY10" fmla="*/ 96069 h 1088191"/>
              <a:gd name="connsiteX0" fmla="*/ 0 w 2878960"/>
              <a:gd name="connsiteY0" fmla="*/ 96069 h 1088191"/>
              <a:gd name="connsiteX1" fmla="*/ 139101 w 2878960"/>
              <a:gd name="connsiteY1" fmla="*/ 21515 h 1088191"/>
              <a:gd name="connsiteX2" fmla="*/ 2750618 w 2878960"/>
              <a:gd name="connsiteY2" fmla="*/ 0 h 1088191"/>
              <a:gd name="connsiteX3" fmla="*/ 2825172 w 2878960"/>
              <a:gd name="connsiteY3" fmla="*/ 74554 h 1088191"/>
              <a:gd name="connsiteX4" fmla="*/ 2878960 w 2878960"/>
              <a:gd name="connsiteY4" fmla="*/ 426548 h 1088191"/>
              <a:gd name="connsiteX5" fmla="*/ 2804407 w 2878960"/>
              <a:gd name="connsiteY5" fmla="*/ 544132 h 1088191"/>
              <a:gd name="connsiteX6" fmla="*/ 892894 w 2878960"/>
              <a:gd name="connsiteY6" fmla="*/ 533659 h 1088191"/>
              <a:gd name="connsiteX7" fmla="*/ 582863 w 2878960"/>
              <a:gd name="connsiteY7" fmla="*/ 1069954 h 1088191"/>
              <a:gd name="connsiteX8" fmla="*/ 85312 w 2878960"/>
              <a:gd name="connsiteY8" fmla="*/ 1082015 h 1088191"/>
              <a:gd name="connsiteX9" fmla="*/ 21516 w 2878960"/>
              <a:gd name="connsiteY9" fmla="*/ 975188 h 1088191"/>
              <a:gd name="connsiteX10" fmla="*/ 0 w 2878960"/>
              <a:gd name="connsiteY10" fmla="*/ 96069 h 1088191"/>
              <a:gd name="connsiteX0" fmla="*/ 0 w 2900476"/>
              <a:gd name="connsiteY0" fmla="*/ 96069 h 1088191"/>
              <a:gd name="connsiteX1" fmla="*/ 139101 w 2900476"/>
              <a:gd name="connsiteY1" fmla="*/ 21515 h 1088191"/>
              <a:gd name="connsiteX2" fmla="*/ 2750618 w 2900476"/>
              <a:gd name="connsiteY2" fmla="*/ 0 h 1088191"/>
              <a:gd name="connsiteX3" fmla="*/ 2900476 w 2900476"/>
              <a:gd name="connsiteY3" fmla="*/ 74554 h 1088191"/>
              <a:gd name="connsiteX4" fmla="*/ 2878960 w 2900476"/>
              <a:gd name="connsiteY4" fmla="*/ 426548 h 1088191"/>
              <a:gd name="connsiteX5" fmla="*/ 2804407 w 2900476"/>
              <a:gd name="connsiteY5" fmla="*/ 544132 h 1088191"/>
              <a:gd name="connsiteX6" fmla="*/ 892894 w 2900476"/>
              <a:gd name="connsiteY6" fmla="*/ 533659 h 1088191"/>
              <a:gd name="connsiteX7" fmla="*/ 582863 w 2900476"/>
              <a:gd name="connsiteY7" fmla="*/ 1069954 h 1088191"/>
              <a:gd name="connsiteX8" fmla="*/ 85312 w 2900476"/>
              <a:gd name="connsiteY8" fmla="*/ 1082015 h 1088191"/>
              <a:gd name="connsiteX9" fmla="*/ 21516 w 2900476"/>
              <a:gd name="connsiteY9" fmla="*/ 975188 h 1088191"/>
              <a:gd name="connsiteX10" fmla="*/ 0 w 2900476"/>
              <a:gd name="connsiteY10" fmla="*/ 96069 h 1088191"/>
              <a:gd name="connsiteX0" fmla="*/ 0 w 2900476"/>
              <a:gd name="connsiteY0" fmla="*/ 85311 h 1077433"/>
              <a:gd name="connsiteX1" fmla="*/ 139101 w 2900476"/>
              <a:gd name="connsiteY1" fmla="*/ 10757 h 1077433"/>
              <a:gd name="connsiteX2" fmla="*/ 2804406 w 2900476"/>
              <a:gd name="connsiteY2" fmla="*/ 0 h 1077433"/>
              <a:gd name="connsiteX3" fmla="*/ 2900476 w 2900476"/>
              <a:gd name="connsiteY3" fmla="*/ 63796 h 1077433"/>
              <a:gd name="connsiteX4" fmla="*/ 2878960 w 2900476"/>
              <a:gd name="connsiteY4" fmla="*/ 415790 h 1077433"/>
              <a:gd name="connsiteX5" fmla="*/ 2804407 w 2900476"/>
              <a:gd name="connsiteY5" fmla="*/ 533374 h 1077433"/>
              <a:gd name="connsiteX6" fmla="*/ 892894 w 2900476"/>
              <a:gd name="connsiteY6" fmla="*/ 522901 h 1077433"/>
              <a:gd name="connsiteX7" fmla="*/ 582863 w 2900476"/>
              <a:gd name="connsiteY7" fmla="*/ 1059196 h 1077433"/>
              <a:gd name="connsiteX8" fmla="*/ 85312 w 2900476"/>
              <a:gd name="connsiteY8" fmla="*/ 1071257 h 1077433"/>
              <a:gd name="connsiteX9" fmla="*/ 21516 w 2900476"/>
              <a:gd name="connsiteY9" fmla="*/ 964430 h 1077433"/>
              <a:gd name="connsiteX10" fmla="*/ 0 w 2900476"/>
              <a:gd name="connsiteY10" fmla="*/ 85311 h 1077433"/>
              <a:gd name="connsiteX0" fmla="*/ 0 w 2900476"/>
              <a:gd name="connsiteY0" fmla="*/ 85311 h 1071435"/>
              <a:gd name="connsiteX1" fmla="*/ 139101 w 2900476"/>
              <a:gd name="connsiteY1" fmla="*/ 10757 h 1071435"/>
              <a:gd name="connsiteX2" fmla="*/ 2804406 w 2900476"/>
              <a:gd name="connsiteY2" fmla="*/ 0 h 1071435"/>
              <a:gd name="connsiteX3" fmla="*/ 2900476 w 2900476"/>
              <a:gd name="connsiteY3" fmla="*/ 63796 h 1071435"/>
              <a:gd name="connsiteX4" fmla="*/ 2878960 w 2900476"/>
              <a:gd name="connsiteY4" fmla="*/ 415790 h 1071435"/>
              <a:gd name="connsiteX5" fmla="*/ 2804407 w 2900476"/>
              <a:gd name="connsiteY5" fmla="*/ 533374 h 1071435"/>
              <a:gd name="connsiteX6" fmla="*/ 892894 w 2900476"/>
              <a:gd name="connsiteY6" fmla="*/ 522901 h 1071435"/>
              <a:gd name="connsiteX7" fmla="*/ 582863 w 2900476"/>
              <a:gd name="connsiteY7" fmla="*/ 1059196 h 1071435"/>
              <a:gd name="connsiteX8" fmla="*/ 85312 w 2900476"/>
              <a:gd name="connsiteY8" fmla="*/ 1071257 h 1071435"/>
              <a:gd name="connsiteX9" fmla="*/ 21516 w 2900476"/>
              <a:gd name="connsiteY9" fmla="*/ 964430 h 1071435"/>
              <a:gd name="connsiteX10" fmla="*/ 0 w 2900476"/>
              <a:gd name="connsiteY10" fmla="*/ 85311 h 1071435"/>
              <a:gd name="connsiteX0" fmla="*/ 0 w 2900476"/>
              <a:gd name="connsiteY0" fmla="*/ 85311 h 1099893"/>
              <a:gd name="connsiteX1" fmla="*/ 139101 w 2900476"/>
              <a:gd name="connsiteY1" fmla="*/ 10757 h 1099893"/>
              <a:gd name="connsiteX2" fmla="*/ 2804406 w 2900476"/>
              <a:gd name="connsiteY2" fmla="*/ 0 h 1099893"/>
              <a:gd name="connsiteX3" fmla="*/ 2900476 w 2900476"/>
              <a:gd name="connsiteY3" fmla="*/ 63796 h 1099893"/>
              <a:gd name="connsiteX4" fmla="*/ 2878960 w 2900476"/>
              <a:gd name="connsiteY4" fmla="*/ 415790 h 1099893"/>
              <a:gd name="connsiteX5" fmla="*/ 2804407 w 2900476"/>
              <a:gd name="connsiteY5" fmla="*/ 533374 h 1099893"/>
              <a:gd name="connsiteX6" fmla="*/ 892894 w 2900476"/>
              <a:gd name="connsiteY6" fmla="*/ 522901 h 1099893"/>
              <a:gd name="connsiteX7" fmla="*/ 582863 w 2900476"/>
              <a:gd name="connsiteY7" fmla="*/ 1059196 h 1099893"/>
              <a:gd name="connsiteX8" fmla="*/ 64291 w 2900476"/>
              <a:gd name="connsiteY8" fmla="*/ 1060746 h 1099893"/>
              <a:gd name="connsiteX9" fmla="*/ 21516 w 2900476"/>
              <a:gd name="connsiteY9" fmla="*/ 964430 h 1099893"/>
              <a:gd name="connsiteX10" fmla="*/ 0 w 2900476"/>
              <a:gd name="connsiteY10" fmla="*/ 85311 h 1099893"/>
              <a:gd name="connsiteX0" fmla="*/ 0 w 2900476"/>
              <a:gd name="connsiteY0" fmla="*/ 85311 h 1067270"/>
              <a:gd name="connsiteX1" fmla="*/ 139101 w 2900476"/>
              <a:gd name="connsiteY1" fmla="*/ 10757 h 1067270"/>
              <a:gd name="connsiteX2" fmla="*/ 2804406 w 2900476"/>
              <a:gd name="connsiteY2" fmla="*/ 0 h 1067270"/>
              <a:gd name="connsiteX3" fmla="*/ 2900476 w 2900476"/>
              <a:gd name="connsiteY3" fmla="*/ 63796 h 1067270"/>
              <a:gd name="connsiteX4" fmla="*/ 2878960 w 2900476"/>
              <a:gd name="connsiteY4" fmla="*/ 415790 h 1067270"/>
              <a:gd name="connsiteX5" fmla="*/ 2804407 w 2900476"/>
              <a:gd name="connsiteY5" fmla="*/ 533374 h 1067270"/>
              <a:gd name="connsiteX6" fmla="*/ 892894 w 2900476"/>
              <a:gd name="connsiteY6" fmla="*/ 522901 h 1067270"/>
              <a:gd name="connsiteX7" fmla="*/ 582863 w 2900476"/>
              <a:gd name="connsiteY7" fmla="*/ 1059196 h 1067270"/>
              <a:gd name="connsiteX8" fmla="*/ 64291 w 2900476"/>
              <a:gd name="connsiteY8" fmla="*/ 1060746 h 1067270"/>
              <a:gd name="connsiteX9" fmla="*/ 21516 w 2900476"/>
              <a:gd name="connsiteY9" fmla="*/ 964430 h 1067270"/>
              <a:gd name="connsiteX10" fmla="*/ 0 w 2900476"/>
              <a:gd name="connsiteY10" fmla="*/ 85311 h 1067270"/>
              <a:gd name="connsiteX0" fmla="*/ 0 w 2900476"/>
              <a:gd name="connsiteY0" fmla="*/ 85311 h 1062800"/>
              <a:gd name="connsiteX1" fmla="*/ 139101 w 2900476"/>
              <a:gd name="connsiteY1" fmla="*/ 10757 h 1062800"/>
              <a:gd name="connsiteX2" fmla="*/ 2804406 w 2900476"/>
              <a:gd name="connsiteY2" fmla="*/ 0 h 1062800"/>
              <a:gd name="connsiteX3" fmla="*/ 2900476 w 2900476"/>
              <a:gd name="connsiteY3" fmla="*/ 63796 h 1062800"/>
              <a:gd name="connsiteX4" fmla="*/ 2878960 w 2900476"/>
              <a:gd name="connsiteY4" fmla="*/ 415790 h 1062800"/>
              <a:gd name="connsiteX5" fmla="*/ 2804407 w 2900476"/>
              <a:gd name="connsiteY5" fmla="*/ 533374 h 1062800"/>
              <a:gd name="connsiteX6" fmla="*/ 892894 w 2900476"/>
              <a:gd name="connsiteY6" fmla="*/ 522901 h 1062800"/>
              <a:gd name="connsiteX7" fmla="*/ 582863 w 2900476"/>
              <a:gd name="connsiteY7" fmla="*/ 1059196 h 1062800"/>
              <a:gd name="connsiteX8" fmla="*/ 64291 w 2900476"/>
              <a:gd name="connsiteY8" fmla="*/ 1060746 h 1062800"/>
              <a:gd name="connsiteX9" fmla="*/ 21516 w 2900476"/>
              <a:gd name="connsiteY9" fmla="*/ 964430 h 1062800"/>
              <a:gd name="connsiteX10" fmla="*/ 0 w 2900476"/>
              <a:gd name="connsiteY10" fmla="*/ 85311 h 1062800"/>
              <a:gd name="connsiteX0" fmla="*/ 10015 w 2878960"/>
              <a:gd name="connsiteY0" fmla="*/ 95821 h 1062800"/>
              <a:gd name="connsiteX1" fmla="*/ 117585 w 2878960"/>
              <a:gd name="connsiteY1" fmla="*/ 10757 h 1062800"/>
              <a:gd name="connsiteX2" fmla="*/ 2782890 w 2878960"/>
              <a:gd name="connsiteY2" fmla="*/ 0 h 1062800"/>
              <a:gd name="connsiteX3" fmla="*/ 2878960 w 2878960"/>
              <a:gd name="connsiteY3" fmla="*/ 63796 h 1062800"/>
              <a:gd name="connsiteX4" fmla="*/ 2857444 w 2878960"/>
              <a:gd name="connsiteY4" fmla="*/ 415790 h 1062800"/>
              <a:gd name="connsiteX5" fmla="*/ 2782891 w 2878960"/>
              <a:gd name="connsiteY5" fmla="*/ 533374 h 1062800"/>
              <a:gd name="connsiteX6" fmla="*/ 871378 w 2878960"/>
              <a:gd name="connsiteY6" fmla="*/ 522901 h 1062800"/>
              <a:gd name="connsiteX7" fmla="*/ 561347 w 2878960"/>
              <a:gd name="connsiteY7" fmla="*/ 1059196 h 1062800"/>
              <a:gd name="connsiteX8" fmla="*/ 42775 w 2878960"/>
              <a:gd name="connsiteY8" fmla="*/ 1060746 h 1062800"/>
              <a:gd name="connsiteX9" fmla="*/ 0 w 2878960"/>
              <a:gd name="connsiteY9" fmla="*/ 964430 h 1062800"/>
              <a:gd name="connsiteX10" fmla="*/ 10015 w 2878960"/>
              <a:gd name="connsiteY10" fmla="*/ 95821 h 1062800"/>
              <a:gd name="connsiteX0" fmla="*/ 10015 w 2857444"/>
              <a:gd name="connsiteY0" fmla="*/ 95821 h 1062800"/>
              <a:gd name="connsiteX1" fmla="*/ 117585 w 2857444"/>
              <a:gd name="connsiteY1" fmla="*/ 10757 h 1062800"/>
              <a:gd name="connsiteX2" fmla="*/ 2782890 w 2857444"/>
              <a:gd name="connsiteY2" fmla="*/ 0 h 1062800"/>
              <a:gd name="connsiteX3" fmla="*/ 2847429 w 2857444"/>
              <a:gd name="connsiteY3" fmla="*/ 74306 h 1062800"/>
              <a:gd name="connsiteX4" fmla="*/ 2857444 w 2857444"/>
              <a:gd name="connsiteY4" fmla="*/ 415790 h 1062800"/>
              <a:gd name="connsiteX5" fmla="*/ 2782891 w 2857444"/>
              <a:gd name="connsiteY5" fmla="*/ 533374 h 1062800"/>
              <a:gd name="connsiteX6" fmla="*/ 871378 w 2857444"/>
              <a:gd name="connsiteY6" fmla="*/ 522901 h 1062800"/>
              <a:gd name="connsiteX7" fmla="*/ 561347 w 2857444"/>
              <a:gd name="connsiteY7" fmla="*/ 1059196 h 1062800"/>
              <a:gd name="connsiteX8" fmla="*/ 42775 w 2857444"/>
              <a:gd name="connsiteY8" fmla="*/ 1060746 h 1062800"/>
              <a:gd name="connsiteX9" fmla="*/ 0 w 2857444"/>
              <a:gd name="connsiteY9" fmla="*/ 964430 h 1062800"/>
              <a:gd name="connsiteX10" fmla="*/ 10015 w 2857444"/>
              <a:gd name="connsiteY10" fmla="*/ 95821 h 1062800"/>
              <a:gd name="connsiteX0" fmla="*/ 10015 w 2857444"/>
              <a:gd name="connsiteY0" fmla="*/ 95821 h 1062800"/>
              <a:gd name="connsiteX1" fmla="*/ 117585 w 2857444"/>
              <a:gd name="connsiteY1" fmla="*/ 10757 h 1062800"/>
              <a:gd name="connsiteX2" fmla="*/ 2782890 w 2857444"/>
              <a:gd name="connsiteY2" fmla="*/ 0 h 1062800"/>
              <a:gd name="connsiteX3" fmla="*/ 2836919 w 2857444"/>
              <a:gd name="connsiteY3" fmla="*/ 84816 h 1062800"/>
              <a:gd name="connsiteX4" fmla="*/ 2857444 w 2857444"/>
              <a:gd name="connsiteY4" fmla="*/ 415790 h 1062800"/>
              <a:gd name="connsiteX5" fmla="*/ 2782891 w 2857444"/>
              <a:gd name="connsiteY5" fmla="*/ 533374 h 1062800"/>
              <a:gd name="connsiteX6" fmla="*/ 871378 w 2857444"/>
              <a:gd name="connsiteY6" fmla="*/ 522901 h 1062800"/>
              <a:gd name="connsiteX7" fmla="*/ 561347 w 2857444"/>
              <a:gd name="connsiteY7" fmla="*/ 1059196 h 1062800"/>
              <a:gd name="connsiteX8" fmla="*/ 42775 w 2857444"/>
              <a:gd name="connsiteY8" fmla="*/ 1060746 h 1062800"/>
              <a:gd name="connsiteX9" fmla="*/ 0 w 2857444"/>
              <a:gd name="connsiteY9" fmla="*/ 964430 h 1062800"/>
              <a:gd name="connsiteX10" fmla="*/ 10015 w 2857444"/>
              <a:gd name="connsiteY10" fmla="*/ 95821 h 1062800"/>
              <a:gd name="connsiteX0" fmla="*/ 10015 w 2857940"/>
              <a:gd name="connsiteY0" fmla="*/ 95821 h 1062800"/>
              <a:gd name="connsiteX1" fmla="*/ 117585 w 2857940"/>
              <a:gd name="connsiteY1" fmla="*/ 10757 h 1062800"/>
              <a:gd name="connsiteX2" fmla="*/ 2782890 w 2857940"/>
              <a:gd name="connsiteY2" fmla="*/ 0 h 1062800"/>
              <a:gd name="connsiteX3" fmla="*/ 2857940 w 2857940"/>
              <a:gd name="connsiteY3" fmla="*/ 95326 h 1062800"/>
              <a:gd name="connsiteX4" fmla="*/ 2857444 w 2857940"/>
              <a:gd name="connsiteY4" fmla="*/ 415790 h 1062800"/>
              <a:gd name="connsiteX5" fmla="*/ 2782891 w 2857940"/>
              <a:gd name="connsiteY5" fmla="*/ 533374 h 1062800"/>
              <a:gd name="connsiteX6" fmla="*/ 871378 w 2857940"/>
              <a:gd name="connsiteY6" fmla="*/ 522901 h 1062800"/>
              <a:gd name="connsiteX7" fmla="*/ 561347 w 2857940"/>
              <a:gd name="connsiteY7" fmla="*/ 1059196 h 1062800"/>
              <a:gd name="connsiteX8" fmla="*/ 42775 w 2857940"/>
              <a:gd name="connsiteY8" fmla="*/ 1060746 h 1062800"/>
              <a:gd name="connsiteX9" fmla="*/ 0 w 2857940"/>
              <a:gd name="connsiteY9" fmla="*/ 964430 h 1062800"/>
              <a:gd name="connsiteX10" fmla="*/ 10015 w 2857940"/>
              <a:gd name="connsiteY10" fmla="*/ 95821 h 10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940" h="1062800">
                <a:moveTo>
                  <a:pt x="10015" y="95821"/>
                </a:moveTo>
                <a:cubicBezTo>
                  <a:pt x="10015" y="54646"/>
                  <a:pt x="76410" y="10757"/>
                  <a:pt x="117585" y="10757"/>
                </a:cubicBezTo>
                <a:lnTo>
                  <a:pt x="2782890" y="0"/>
                </a:lnTo>
                <a:cubicBezTo>
                  <a:pt x="2824065" y="0"/>
                  <a:pt x="2857940" y="54151"/>
                  <a:pt x="2857940" y="95326"/>
                </a:cubicBezTo>
                <a:cubicBezTo>
                  <a:pt x="2857775" y="202147"/>
                  <a:pt x="2857609" y="308969"/>
                  <a:pt x="2857444" y="415790"/>
                </a:cubicBezTo>
                <a:cubicBezTo>
                  <a:pt x="2857444" y="456965"/>
                  <a:pt x="2824066" y="533374"/>
                  <a:pt x="2782891" y="533374"/>
                </a:cubicBezTo>
                <a:lnTo>
                  <a:pt x="871378" y="522901"/>
                </a:lnTo>
                <a:cubicBezTo>
                  <a:pt x="482280" y="512455"/>
                  <a:pt x="804551" y="1053637"/>
                  <a:pt x="561347" y="1059196"/>
                </a:cubicBezTo>
                <a:cubicBezTo>
                  <a:pt x="318143" y="1064755"/>
                  <a:pt x="135422" y="1062726"/>
                  <a:pt x="42775" y="1060746"/>
                </a:cubicBezTo>
                <a:cubicBezTo>
                  <a:pt x="1600" y="1060746"/>
                  <a:pt x="0" y="1005605"/>
                  <a:pt x="0" y="964430"/>
                </a:cubicBezTo>
                <a:lnTo>
                  <a:pt x="10015" y="9582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E22DDA-BB16-B04A-935A-021DB8840A75}"/>
              </a:ext>
            </a:extLst>
          </p:cNvPr>
          <p:cNvSpPr/>
          <p:nvPr/>
        </p:nvSpPr>
        <p:spPr>
          <a:xfrm>
            <a:off x="4825801" y="1731895"/>
            <a:ext cx="2989382" cy="4245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8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2" grpId="0" animBg="1"/>
      <p:bldP spid="42" grpId="1" animBg="1"/>
      <p:bldP spid="43" grpId="0" animBg="1"/>
      <p:bldP spid="43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EDEAE43-5AD9-0F44-BF34-15FC08389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5C7837-DC3B-DD4B-8450-7ED591BA8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B1A78E-B685-494B-9BA6-ADEB5CFEC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B87A5554-113C-3A46-91E5-3A096672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20" y="630842"/>
            <a:ext cx="2941719" cy="5229723"/>
          </a:xfrm>
          <a:prstGeom prst="rect">
            <a:avLst/>
          </a:prstGeom>
        </p:spPr>
      </p:pic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0E2900CE-F9A4-A140-8DD3-3177B3F4A943}"/>
              </a:ext>
            </a:extLst>
          </p:cNvPr>
          <p:cNvSpPr/>
          <p:nvPr/>
        </p:nvSpPr>
        <p:spPr>
          <a:xfrm>
            <a:off x="6410266" y="1443915"/>
            <a:ext cx="2357267" cy="930728"/>
          </a:xfrm>
          <a:prstGeom prst="wedgeRoundRectCallout">
            <a:avLst>
              <a:gd name="adj1" fmla="val -22588"/>
              <a:gd name="adj2" fmla="val -68288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will forward you to payment</a:t>
            </a:r>
          </a:p>
        </p:txBody>
      </p:sp>
      <p:sp>
        <p:nvSpPr>
          <p:cNvPr id="54" name="Rounded Rectangular Callout 53">
            <a:extLst>
              <a:ext uri="{FF2B5EF4-FFF2-40B4-BE49-F238E27FC236}">
                <a16:creationId xmlns:a16="http://schemas.microsoft.com/office/drawing/2014/main" id="{69A26A7F-B1C2-9C45-A95A-314F889AB675}"/>
              </a:ext>
            </a:extLst>
          </p:cNvPr>
          <p:cNvSpPr/>
          <p:nvPr/>
        </p:nvSpPr>
        <p:spPr>
          <a:xfrm>
            <a:off x="3657601" y="839473"/>
            <a:ext cx="2438400" cy="1006260"/>
          </a:xfrm>
          <a:prstGeom prst="wedgeRoundRectCallout">
            <a:avLst>
              <a:gd name="adj1" fmla="val 56521"/>
              <a:gd name="adj2" fmla="val -2243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will delete the whole document</a:t>
            </a:r>
          </a:p>
        </p:txBody>
      </p: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50C962C7-9021-6E4F-916D-21340D43B95F}"/>
              </a:ext>
            </a:extLst>
          </p:cNvPr>
          <p:cNvSpPr/>
          <p:nvPr/>
        </p:nvSpPr>
        <p:spPr>
          <a:xfrm>
            <a:off x="8135984" y="3483091"/>
            <a:ext cx="2125675" cy="2122292"/>
          </a:xfrm>
          <a:prstGeom prst="wedgeRoundRectCallout">
            <a:avLst>
              <a:gd name="adj1" fmla="val -58883"/>
              <a:gd name="adj2" fmla="val 2171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case you have selected display PLU numbers, you will have to input amount * PLU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F0C6A137-98B8-F84F-9888-F4559DB60941}"/>
              </a:ext>
            </a:extLst>
          </p:cNvPr>
          <p:cNvSpPr/>
          <p:nvPr/>
        </p:nvSpPr>
        <p:spPr>
          <a:xfrm>
            <a:off x="7904392" y="458701"/>
            <a:ext cx="2357267" cy="930728"/>
          </a:xfrm>
          <a:prstGeom prst="wedgeRoundRectCallout">
            <a:avLst>
              <a:gd name="adj1" fmla="val -56023"/>
              <a:gd name="adj2" fmla="val 2200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will open advanced settings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4EBAF48-D1FF-B24A-B17F-724CCA670CCF}"/>
              </a:ext>
            </a:extLst>
          </p:cNvPr>
          <p:cNvSpPr/>
          <p:nvPr/>
        </p:nvSpPr>
        <p:spPr>
          <a:xfrm>
            <a:off x="6395741" y="887494"/>
            <a:ext cx="251999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9A5968C-4E7B-C640-BDF0-C69979A7D8E8}"/>
              </a:ext>
            </a:extLst>
          </p:cNvPr>
          <p:cNvSpPr/>
          <p:nvPr/>
        </p:nvSpPr>
        <p:spPr>
          <a:xfrm>
            <a:off x="7427382" y="906516"/>
            <a:ext cx="251999" cy="3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E4AAAFA-10AB-2E41-98CC-A8F6433B23B5}"/>
              </a:ext>
            </a:extLst>
          </p:cNvPr>
          <p:cNvSpPr/>
          <p:nvPr/>
        </p:nvSpPr>
        <p:spPr>
          <a:xfrm>
            <a:off x="6683786" y="906517"/>
            <a:ext cx="695531" cy="3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130B9FD-7A3A-A041-A6BC-1575AFAC27B5}"/>
              </a:ext>
            </a:extLst>
          </p:cNvPr>
          <p:cNvSpPr/>
          <p:nvPr/>
        </p:nvSpPr>
        <p:spPr>
          <a:xfrm>
            <a:off x="4749467" y="3814636"/>
            <a:ext cx="3007332" cy="20459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9CBD5-370B-0640-B4E7-B21EF8144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46BD0-ECAD-334B-AA00-7165FDBE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D03F4-34E7-5245-89D9-066EEC19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3336AAF-18A6-7044-811B-8EFAE3C7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00" y="672448"/>
            <a:ext cx="2898348" cy="5152619"/>
          </a:xfrm>
          <a:prstGeom prst="rect">
            <a:avLst/>
          </a:prstGeom>
        </p:spPr>
      </p:pic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296BA21C-2E83-C24B-92B7-20F609AAE9AB}"/>
              </a:ext>
            </a:extLst>
          </p:cNvPr>
          <p:cNvSpPr/>
          <p:nvPr/>
        </p:nvSpPr>
        <p:spPr>
          <a:xfrm>
            <a:off x="7644592" y="4654685"/>
            <a:ext cx="2684354" cy="1077248"/>
          </a:xfrm>
          <a:prstGeom prst="wedgeRoundRectCallout">
            <a:avLst>
              <a:gd name="adj1" fmla="val -58558"/>
              <a:gd name="adj2" fmla="val -1996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will add the amount of selected received cash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25E9CF3C-A176-3D43-BC56-24AD5C707B5D}"/>
              </a:ext>
            </a:extLst>
          </p:cNvPr>
          <p:cNvSpPr/>
          <p:nvPr/>
        </p:nvSpPr>
        <p:spPr>
          <a:xfrm>
            <a:off x="2336800" y="4504114"/>
            <a:ext cx="2002664" cy="906086"/>
          </a:xfrm>
          <a:prstGeom prst="wedgeRoundRectCallout">
            <a:avLst>
              <a:gd name="adj1" fmla="val 57473"/>
              <a:gd name="adj2" fmla="val -3732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pay the bill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99592388-3A0E-7C43-8322-229F81C44FE7}"/>
              </a:ext>
            </a:extLst>
          </p:cNvPr>
          <p:cNvSpPr/>
          <p:nvPr/>
        </p:nvSpPr>
        <p:spPr>
          <a:xfrm>
            <a:off x="3268133" y="2353886"/>
            <a:ext cx="2773836" cy="979470"/>
          </a:xfrm>
          <a:prstGeom prst="wedgeRoundRectCallout">
            <a:avLst>
              <a:gd name="adj1" fmla="val 33250"/>
              <a:gd name="adj2" fmla="val 7759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apply a discount for the whole bill</a:t>
            </a: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F8FE9281-4820-D245-B46D-2A6ACA0CDFE3}"/>
              </a:ext>
            </a:extLst>
          </p:cNvPr>
          <p:cNvSpPr/>
          <p:nvPr/>
        </p:nvSpPr>
        <p:spPr>
          <a:xfrm>
            <a:off x="6168787" y="2462629"/>
            <a:ext cx="2115502" cy="930728"/>
          </a:xfrm>
          <a:prstGeom prst="wedgeRoundRectCallout">
            <a:avLst>
              <a:gd name="adj1" fmla="val -33425"/>
              <a:gd name="adj2" fmla="val 733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will add a loyalty card</a:t>
            </a:r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E2EF31CD-F42E-154F-AB83-2F94C6DD9496}"/>
              </a:ext>
            </a:extLst>
          </p:cNvPr>
          <p:cNvSpPr/>
          <p:nvPr/>
        </p:nvSpPr>
        <p:spPr>
          <a:xfrm>
            <a:off x="7637202" y="3573386"/>
            <a:ext cx="2115502" cy="930728"/>
          </a:xfrm>
          <a:prstGeom prst="wedgeRoundRectCallout">
            <a:avLst>
              <a:gd name="adj1" fmla="val -56665"/>
              <a:gd name="adj2" fmla="val -2065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will delete all payments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BAA4FC-67C2-194C-BA57-C5E6DF83DDE1}"/>
              </a:ext>
            </a:extLst>
          </p:cNvPr>
          <p:cNvSpPr/>
          <p:nvPr/>
        </p:nvSpPr>
        <p:spPr>
          <a:xfrm>
            <a:off x="1863054" y="3393357"/>
            <a:ext cx="2430213" cy="1009310"/>
          </a:xfrm>
          <a:prstGeom prst="wedgeRoundRectCallout">
            <a:avLst>
              <a:gd name="adj1" fmla="val 62972"/>
              <a:gd name="adj2" fmla="val -1078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Clicking will set the amount of selected item</a:t>
            </a:r>
          </a:p>
        </p:txBody>
      </p:sp>
    </p:spTree>
    <p:extLst>
      <p:ext uri="{BB962C8B-B14F-4D97-AF65-F5344CB8AC3E}">
        <p14:creationId xmlns:p14="http://schemas.microsoft.com/office/powerpoint/2010/main" val="31048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9CBD5-370B-0640-B4E7-B21EF8144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46BD0-ECAD-334B-AA00-7165FDBE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D03F4-34E7-5245-89D9-066EEC19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2ED4548A-0A48-6446-A0A3-6BCE0DDE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11" y="672072"/>
            <a:ext cx="2917609" cy="5186861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0775A19-FEF0-DB49-AB21-BAB74AC6E490}"/>
              </a:ext>
            </a:extLst>
          </p:cNvPr>
          <p:cNvSpPr/>
          <p:nvPr/>
        </p:nvSpPr>
        <p:spPr>
          <a:xfrm>
            <a:off x="3211885" y="2413440"/>
            <a:ext cx="3001301" cy="1361774"/>
          </a:xfrm>
          <a:prstGeom prst="wedgeRoundRectCallout">
            <a:avLst>
              <a:gd name="adj1" fmla="val 33397"/>
              <a:gd name="adj2" fmla="val 7250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clicking „received cash“ you can enter the exact amount of received cash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1793BC0F-6F57-4946-B85F-D383CB79B1C6}"/>
              </a:ext>
            </a:extLst>
          </p:cNvPr>
          <p:cNvSpPr/>
          <p:nvPr/>
        </p:nvSpPr>
        <p:spPr>
          <a:xfrm>
            <a:off x="6213186" y="2844486"/>
            <a:ext cx="2913120" cy="930728"/>
          </a:xfrm>
          <a:prstGeom prst="wedgeRoundRectCallout">
            <a:avLst>
              <a:gd name="adj1" fmla="val -31834"/>
              <a:gd name="adj2" fmla="val 7658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„Payment card“ will select payment by card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9A54A3A5-22A7-F245-AF59-05BC82E3B916}"/>
              </a:ext>
            </a:extLst>
          </p:cNvPr>
          <p:cNvSpPr/>
          <p:nvPr/>
        </p:nvSpPr>
        <p:spPr>
          <a:xfrm>
            <a:off x="7906916" y="3970954"/>
            <a:ext cx="2730831" cy="930728"/>
          </a:xfrm>
          <a:prstGeom prst="wedgeRoundRectCallout">
            <a:avLst>
              <a:gd name="adj1" fmla="val -56674"/>
              <a:gd name="adj2" fmla="val -2005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„Vouchers“ will select voucher payment</a:t>
            </a:r>
          </a:p>
        </p:txBody>
      </p:sp>
    </p:spTree>
    <p:extLst>
      <p:ext uri="{BB962C8B-B14F-4D97-AF65-F5344CB8AC3E}">
        <p14:creationId xmlns:p14="http://schemas.microsoft.com/office/powerpoint/2010/main" val="23255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9CBD5-370B-0640-B4E7-B21EF8144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46BD0-ECAD-334B-AA00-7165FDBEC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D03F4-34E7-5245-89D9-066EEC19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7089969F-0D72-C24C-95D7-97F736C39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26" y="672072"/>
            <a:ext cx="2898348" cy="5152619"/>
          </a:xfrm>
          <a:prstGeom prst="rect">
            <a:avLst/>
          </a:prstGeo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1793BC0F-6F57-4946-B85F-D383CB79B1C6}"/>
              </a:ext>
            </a:extLst>
          </p:cNvPr>
          <p:cNvSpPr/>
          <p:nvPr/>
        </p:nvSpPr>
        <p:spPr>
          <a:xfrm>
            <a:off x="5501898" y="2278250"/>
            <a:ext cx="4251702" cy="1472339"/>
          </a:xfrm>
          <a:prstGeom prst="wedgeRoundRectCallout">
            <a:avLst>
              <a:gd name="adj1" fmla="val -22511"/>
              <a:gd name="adj2" fmla="val 681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case you have selected „Fast card payment“ in the settings, it is required to carry out the transaction on the external terminal first</a:t>
            </a:r>
          </a:p>
        </p:txBody>
      </p:sp>
    </p:spTree>
    <p:extLst>
      <p:ext uri="{BB962C8B-B14F-4D97-AF65-F5344CB8AC3E}">
        <p14:creationId xmlns:p14="http://schemas.microsoft.com/office/powerpoint/2010/main" val="24274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4D8B-A8BF-AE44-A408-825329E0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D2AED-5E27-1041-87C0-E7ECBA70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8BD52-BC23-FA4F-9D3E-A5D820B3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65DD2-040E-5340-BC02-4205B4048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A82BEC-F47D-334F-917D-B75E1CF7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26" y="672448"/>
            <a:ext cx="2913120" cy="551310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2185EB8-E832-1944-A28D-DC461A685FFD}"/>
              </a:ext>
            </a:extLst>
          </p:cNvPr>
          <p:cNvSpPr/>
          <p:nvPr/>
        </p:nvSpPr>
        <p:spPr>
          <a:xfrm>
            <a:off x="5440665" y="2472267"/>
            <a:ext cx="4025068" cy="1285696"/>
          </a:xfrm>
          <a:prstGeom prst="wedgeRoundRectCallout">
            <a:avLst>
              <a:gd name="adj1" fmla="val -22511"/>
              <a:gd name="adj2" fmla="val 681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a successful transaction on the external device click „Pay by card“ and afterwards click „Pay bill“</a:t>
            </a:r>
          </a:p>
        </p:txBody>
      </p:sp>
    </p:spTree>
    <p:extLst>
      <p:ext uri="{BB962C8B-B14F-4D97-AF65-F5344CB8AC3E}">
        <p14:creationId xmlns:p14="http://schemas.microsoft.com/office/powerpoint/2010/main" val="42558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BILL OVERVIEW / CANCELLATION</a:t>
            </a:r>
            <a:endParaRPr lang="sk-SK" sz="7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1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09DE125F-EB12-6D40-B88C-2459D6039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57" y="585955"/>
            <a:ext cx="3015288" cy="5360512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DE13CD9-A6C1-2146-8766-D3362FCBFF7C}"/>
              </a:ext>
            </a:extLst>
          </p:cNvPr>
          <p:cNvSpPr/>
          <p:nvPr/>
        </p:nvSpPr>
        <p:spPr>
          <a:xfrm>
            <a:off x="7667951" y="3152574"/>
            <a:ext cx="3685849" cy="784426"/>
          </a:xfrm>
          <a:prstGeom prst="wedgeRoundRectCallout">
            <a:avLst>
              <a:gd name="adj1" fmla="val -5413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„Bill overview / cancellation“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18AFDF9-4025-FE41-B15A-CC4210C143A6}"/>
              </a:ext>
            </a:extLst>
          </p:cNvPr>
          <p:cNvSpPr/>
          <p:nvPr/>
        </p:nvSpPr>
        <p:spPr>
          <a:xfrm>
            <a:off x="5285794" y="3152574"/>
            <a:ext cx="2119347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2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672811-35A1-E842-8B18-B420578F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59" y="610705"/>
            <a:ext cx="2956891" cy="5256695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112CA3E-C455-4641-AEA3-C4DC72821963}"/>
              </a:ext>
            </a:extLst>
          </p:cNvPr>
          <p:cNvSpPr/>
          <p:nvPr/>
        </p:nvSpPr>
        <p:spPr>
          <a:xfrm>
            <a:off x="8346944" y="4504480"/>
            <a:ext cx="2712419" cy="1425874"/>
          </a:xfrm>
          <a:prstGeom prst="wedgeRoundRectCallout">
            <a:avLst>
              <a:gd name="adj1" fmla="val -56265"/>
              <a:gd name="adj2" fmla="val 2108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enable you to scan a QR code and cancel the bill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9C0EC11-E873-3849-BD27-24294FB1E749}"/>
              </a:ext>
            </a:extLst>
          </p:cNvPr>
          <p:cNvSpPr/>
          <p:nvPr/>
        </p:nvSpPr>
        <p:spPr>
          <a:xfrm>
            <a:off x="8408447" y="2018986"/>
            <a:ext cx="2064820" cy="978213"/>
          </a:xfrm>
          <a:prstGeom prst="wedgeRoundRectCallout">
            <a:avLst>
              <a:gd name="adj1" fmla="val -55785"/>
              <a:gd name="adj2" fmla="val -2192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Cancel a bill by clicking on it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03C0B4-D514-5748-ACA9-1612D3F25E59}"/>
              </a:ext>
            </a:extLst>
          </p:cNvPr>
          <p:cNvSpPr/>
          <p:nvPr/>
        </p:nvSpPr>
        <p:spPr>
          <a:xfrm>
            <a:off x="7604591" y="5279173"/>
            <a:ext cx="479687" cy="464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0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DBAB41-E98A-E845-8E27-3B3E4D2C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62" y="610705"/>
            <a:ext cx="2973786" cy="5286731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9C0EC11-E873-3849-BD27-24294FB1E749}"/>
              </a:ext>
            </a:extLst>
          </p:cNvPr>
          <p:cNvSpPr/>
          <p:nvPr/>
        </p:nvSpPr>
        <p:spPr>
          <a:xfrm>
            <a:off x="8281661" y="3196652"/>
            <a:ext cx="2973786" cy="808081"/>
          </a:xfrm>
          <a:prstGeom prst="wedgeRoundRectCallout">
            <a:avLst>
              <a:gd name="adj1" fmla="val -55785"/>
              <a:gd name="adj2" fmla="val -2192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cancel the bill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03C0B4-D514-5748-ACA9-1612D3F25E59}"/>
              </a:ext>
            </a:extLst>
          </p:cNvPr>
          <p:cNvSpPr/>
          <p:nvPr/>
        </p:nvSpPr>
        <p:spPr>
          <a:xfrm>
            <a:off x="5616313" y="3196652"/>
            <a:ext cx="2227805" cy="532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4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F697FC90-2902-584D-A302-85A07DF0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57" y="585955"/>
            <a:ext cx="3015288" cy="536051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7E3FEB-449C-9941-B0BD-B331E40D10D9}"/>
              </a:ext>
            </a:extLst>
          </p:cNvPr>
          <p:cNvSpPr/>
          <p:nvPr/>
        </p:nvSpPr>
        <p:spPr>
          <a:xfrm>
            <a:off x="5281684" y="4542335"/>
            <a:ext cx="2115403" cy="48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28F4D7B-2786-FC45-8904-C1293FA069F3}"/>
              </a:ext>
            </a:extLst>
          </p:cNvPr>
          <p:cNvSpPr/>
          <p:nvPr/>
        </p:nvSpPr>
        <p:spPr>
          <a:xfrm>
            <a:off x="7655412" y="4441372"/>
            <a:ext cx="2357267" cy="930728"/>
          </a:xfrm>
          <a:prstGeom prst="wedgeRoundRectCallout">
            <a:avLst>
              <a:gd name="adj1" fmla="val -59676"/>
              <a:gd name="adj2" fmla="val -2171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Settings</a:t>
            </a:r>
            <a:r>
              <a:rPr lang="sk-SK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218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7200" dirty="0"/>
              <a:t>DEPOSIT, WITHDRAW, INVOICE</a:t>
            </a:r>
            <a:endParaRPr lang="en-US" sz="7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FE9E3426-614A-CB44-AFCC-0EB3AEB8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57" y="585955"/>
            <a:ext cx="3015288" cy="5360512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4A397C91-8A26-3941-BE0D-699293E1CA48}"/>
              </a:ext>
            </a:extLst>
          </p:cNvPr>
          <p:cNvSpPr/>
          <p:nvPr/>
        </p:nvSpPr>
        <p:spPr>
          <a:xfrm>
            <a:off x="7744667" y="2223368"/>
            <a:ext cx="3549866" cy="782299"/>
          </a:xfrm>
          <a:prstGeom prst="wedgeRoundRectCallout">
            <a:avLst>
              <a:gd name="adj1" fmla="val -57203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„Deposit, Withdraw, Invoice“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5E95B-CD0A-4C4D-A440-1C4246AB54AB}"/>
              </a:ext>
            </a:extLst>
          </p:cNvPr>
          <p:cNvSpPr/>
          <p:nvPr/>
        </p:nvSpPr>
        <p:spPr>
          <a:xfrm>
            <a:off x="5292000" y="2232000"/>
            <a:ext cx="2098623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3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02B9724-D74A-B64B-AC4C-13F627BD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00" y="557495"/>
            <a:ext cx="3034602" cy="5394848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5A53BECD-7EAE-E340-AE89-86AED6D14728}"/>
              </a:ext>
            </a:extLst>
          </p:cNvPr>
          <p:cNvSpPr/>
          <p:nvPr/>
        </p:nvSpPr>
        <p:spPr>
          <a:xfrm>
            <a:off x="2463800" y="1231476"/>
            <a:ext cx="1876393" cy="707391"/>
          </a:xfrm>
          <a:prstGeom prst="wedgeRoundRectCallout">
            <a:avLst>
              <a:gd name="adj1" fmla="val 54025"/>
              <a:gd name="adj2" fmla="val -1875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deposit</a:t>
            </a:r>
            <a:endParaRPr lang="sk-SK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DC371D-4A00-7D4C-B79F-71EA05F2ADEC}"/>
              </a:ext>
            </a:extLst>
          </p:cNvPr>
          <p:cNvSpPr/>
          <p:nvPr/>
        </p:nvSpPr>
        <p:spPr>
          <a:xfrm>
            <a:off x="4543200" y="1238400"/>
            <a:ext cx="1082991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7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7CDEE58-E0F8-6045-BC8B-625B83B1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00" y="557495"/>
            <a:ext cx="3034602" cy="5394848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7BFA5EA-2366-9B4F-9BD1-B58E05FBFA85}"/>
              </a:ext>
            </a:extLst>
          </p:cNvPr>
          <p:cNvSpPr/>
          <p:nvPr/>
        </p:nvSpPr>
        <p:spPr>
          <a:xfrm>
            <a:off x="7851807" y="2140442"/>
            <a:ext cx="2155793" cy="729758"/>
          </a:xfrm>
          <a:prstGeom prst="wedgeRoundRectCallout">
            <a:avLst>
              <a:gd name="adj1" fmla="val -56816"/>
              <a:gd name="adj2" fmla="val -219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Enter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amount</a:t>
            </a:r>
            <a:endParaRPr lang="sk-SK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DC371D-4A00-7D4C-B79F-71EA05F2ADEC}"/>
              </a:ext>
            </a:extLst>
          </p:cNvPr>
          <p:cNvSpPr/>
          <p:nvPr/>
        </p:nvSpPr>
        <p:spPr>
          <a:xfrm>
            <a:off x="5988815" y="2140442"/>
            <a:ext cx="1624486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7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E2329D2-68E2-0245-A7D4-644EA8AA7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00" y="557495"/>
            <a:ext cx="3034602" cy="539484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DC371D-4A00-7D4C-B79F-71EA05F2ADEC}"/>
              </a:ext>
            </a:extLst>
          </p:cNvPr>
          <p:cNvSpPr/>
          <p:nvPr/>
        </p:nvSpPr>
        <p:spPr>
          <a:xfrm>
            <a:off x="5295825" y="2775870"/>
            <a:ext cx="2078970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182ED62-8491-F449-9CA8-DCA7D4913BB9}"/>
              </a:ext>
            </a:extLst>
          </p:cNvPr>
          <p:cNvSpPr/>
          <p:nvPr/>
        </p:nvSpPr>
        <p:spPr>
          <a:xfrm>
            <a:off x="5518302" y="3543646"/>
            <a:ext cx="2758901" cy="930728"/>
          </a:xfrm>
          <a:prstGeom prst="wedgeRoundRectCallout">
            <a:avLst>
              <a:gd name="adj1" fmla="val -21601"/>
              <a:gd name="adj2" fmla="val -695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Deposit</a:t>
            </a:r>
            <a:r>
              <a:rPr lang="sk-SK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189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0564D3-D7D2-D947-A656-5B977B20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341584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0A9F87C-C85D-B74C-BC06-6388B39B78F3}"/>
              </a:ext>
            </a:extLst>
          </p:cNvPr>
          <p:cNvSpPr/>
          <p:nvPr/>
        </p:nvSpPr>
        <p:spPr>
          <a:xfrm>
            <a:off x="3271819" y="1020541"/>
            <a:ext cx="2031589" cy="733097"/>
          </a:xfrm>
          <a:prstGeom prst="wedgeRoundRectCallout">
            <a:avLst>
              <a:gd name="adj1" fmla="val 56072"/>
              <a:gd name="adj2" fmla="val 2105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withdraw</a:t>
            </a:r>
            <a:endParaRPr lang="sk-SK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9D7A3A-F3FA-9E4F-8BF2-F01D94AAF958}"/>
              </a:ext>
            </a:extLst>
          </p:cNvPr>
          <p:cNvSpPr/>
          <p:nvPr/>
        </p:nvSpPr>
        <p:spPr>
          <a:xfrm>
            <a:off x="5552392" y="1260000"/>
            <a:ext cx="1087214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2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66FF03-D9A4-EA48-A40C-E8995884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341584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0165C929-BA8F-064C-B498-1C3571187D52}"/>
              </a:ext>
            </a:extLst>
          </p:cNvPr>
          <p:cNvSpPr/>
          <p:nvPr/>
        </p:nvSpPr>
        <p:spPr>
          <a:xfrm>
            <a:off x="7884634" y="2201114"/>
            <a:ext cx="2055233" cy="736819"/>
          </a:xfrm>
          <a:prstGeom prst="wedgeRoundRectCallout">
            <a:avLst>
              <a:gd name="adj1" fmla="val -56816"/>
              <a:gd name="adj2" fmla="val -219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Enter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amount</a:t>
            </a:r>
            <a:endParaRPr lang="sk-SK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9D7A3A-F3FA-9E4F-8BF2-F01D94AAF958}"/>
              </a:ext>
            </a:extLst>
          </p:cNvPr>
          <p:cNvSpPr/>
          <p:nvPr/>
        </p:nvSpPr>
        <p:spPr>
          <a:xfrm>
            <a:off x="6015307" y="2187325"/>
            <a:ext cx="1515046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7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5C1E37-D9BB-784B-B644-98EBC8E53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341584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3847351-8038-6248-862F-DB95A4276A61}"/>
              </a:ext>
            </a:extLst>
          </p:cNvPr>
          <p:cNvSpPr/>
          <p:nvPr/>
        </p:nvSpPr>
        <p:spPr>
          <a:xfrm>
            <a:off x="5518302" y="3543646"/>
            <a:ext cx="2758901" cy="930728"/>
          </a:xfrm>
          <a:prstGeom prst="wedgeRoundRectCallout">
            <a:avLst>
              <a:gd name="adj1" fmla="val -21601"/>
              <a:gd name="adj2" fmla="val -695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Withdraw</a:t>
            </a:r>
            <a:r>
              <a:rPr lang="sk-SK" dirty="0"/>
              <a:t>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9D7A3A-F3FA-9E4F-8BF2-F01D94AAF958}"/>
              </a:ext>
            </a:extLst>
          </p:cNvPr>
          <p:cNvSpPr/>
          <p:nvPr/>
        </p:nvSpPr>
        <p:spPr>
          <a:xfrm>
            <a:off x="5362132" y="2764174"/>
            <a:ext cx="2045489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5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FD402F-0B79-6D4A-BB25-DC6F5254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338949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F6C054F-ECC0-BC46-B74E-1260C528293F}"/>
              </a:ext>
            </a:extLst>
          </p:cNvPr>
          <p:cNvSpPr/>
          <p:nvPr/>
        </p:nvSpPr>
        <p:spPr>
          <a:xfrm>
            <a:off x="7815144" y="1201496"/>
            <a:ext cx="2505724" cy="771237"/>
          </a:xfrm>
          <a:prstGeom prst="wedgeRoundRectCallout">
            <a:avLst>
              <a:gd name="adj1" fmla="val -55186"/>
              <a:gd name="adj2" fmla="val -2036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to pay invoice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E20D4E-E1A4-9F44-B66A-0B89570B0EE9}"/>
              </a:ext>
            </a:extLst>
          </p:cNvPr>
          <p:cNvSpPr/>
          <p:nvPr/>
        </p:nvSpPr>
        <p:spPr>
          <a:xfrm>
            <a:off x="6537230" y="1260000"/>
            <a:ext cx="1087214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87FA79-3D86-3B46-9396-16B3077C1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338949"/>
          </a:xfrm>
          <a:prstGeom prst="rect">
            <a:avLst/>
          </a:prstGeo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CD487792-7C83-DD48-895F-58680AC9BDAD}"/>
              </a:ext>
            </a:extLst>
          </p:cNvPr>
          <p:cNvSpPr/>
          <p:nvPr/>
        </p:nvSpPr>
        <p:spPr>
          <a:xfrm>
            <a:off x="7815143" y="2388296"/>
            <a:ext cx="2725857" cy="710504"/>
          </a:xfrm>
          <a:prstGeom prst="wedgeRoundRectCallout">
            <a:avLst>
              <a:gd name="adj1" fmla="val -56463"/>
              <a:gd name="adj2" fmla="val -229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Fill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invoice</a:t>
            </a:r>
            <a:r>
              <a:rPr lang="sk-SK" dirty="0"/>
              <a:t> </a:t>
            </a:r>
            <a:r>
              <a:rPr lang="sk-SK" dirty="0" err="1"/>
              <a:t>details</a:t>
            </a:r>
            <a:endParaRPr lang="sk-SK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E20D4E-E1A4-9F44-B66A-0B89570B0EE9}"/>
              </a:ext>
            </a:extLst>
          </p:cNvPr>
          <p:cNvSpPr/>
          <p:nvPr/>
        </p:nvSpPr>
        <p:spPr>
          <a:xfrm>
            <a:off x="4580019" y="1662036"/>
            <a:ext cx="3017559" cy="19417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0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7E34EF68-B810-FA43-A9C8-9C1C08FB0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630" y="685424"/>
            <a:ext cx="2913207" cy="5179036"/>
          </a:xfr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5A95AD-F50F-1240-A9B9-D1BB572960E7}"/>
              </a:ext>
            </a:extLst>
          </p:cNvPr>
          <p:cNvSpPr/>
          <p:nvPr/>
        </p:nvSpPr>
        <p:spPr>
          <a:xfrm>
            <a:off x="1976857" y="892398"/>
            <a:ext cx="2357267" cy="930728"/>
          </a:xfrm>
          <a:prstGeom prst="wedgeRoundRectCallout">
            <a:avLst>
              <a:gd name="adj1" fmla="val 55727"/>
              <a:gd name="adj2" fmla="val 193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„POS“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FABC3D-B7A6-5E48-8217-2FFF9E56334B}"/>
              </a:ext>
            </a:extLst>
          </p:cNvPr>
          <p:cNvSpPr/>
          <p:nvPr/>
        </p:nvSpPr>
        <p:spPr>
          <a:xfrm>
            <a:off x="4524500" y="1356207"/>
            <a:ext cx="1060754" cy="419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F5AFC0-CB17-FF41-8DDF-0584D5D02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338949"/>
          </a:xfrm>
          <a:prstGeom prst="rect">
            <a:avLst/>
          </a:prstGeo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199B07B9-3A67-E64C-93F7-636E5926642A}"/>
              </a:ext>
            </a:extLst>
          </p:cNvPr>
          <p:cNvSpPr/>
          <p:nvPr/>
        </p:nvSpPr>
        <p:spPr>
          <a:xfrm>
            <a:off x="5517932" y="4383118"/>
            <a:ext cx="2758901" cy="930728"/>
          </a:xfrm>
          <a:prstGeom prst="wedgeRoundRectCallout">
            <a:avLst>
              <a:gd name="adj1" fmla="val -21204"/>
              <a:gd name="adj2" fmla="val -6473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Pay</a:t>
            </a:r>
            <a:r>
              <a:rPr lang="sk-SK" dirty="0"/>
              <a:t> </a:t>
            </a:r>
            <a:r>
              <a:rPr lang="sk-SK" dirty="0" err="1"/>
              <a:t>invoice</a:t>
            </a:r>
            <a:r>
              <a:rPr lang="sk-SK" dirty="0"/>
              <a:t>“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E20D4E-E1A4-9F44-B66A-0B89570B0EE9}"/>
              </a:ext>
            </a:extLst>
          </p:cNvPr>
          <p:cNvSpPr/>
          <p:nvPr/>
        </p:nvSpPr>
        <p:spPr>
          <a:xfrm>
            <a:off x="5362132" y="3664231"/>
            <a:ext cx="2006855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6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9C87C-2B27-0841-8C57-3BE6B09B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Reports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5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2A8F650-E1F8-7743-AA9E-6C7DCB9E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57" y="585955"/>
            <a:ext cx="3015288" cy="5360512"/>
          </a:xfrm>
          <a:prstGeom prst="rect">
            <a:avLst/>
          </a:prstGeom>
        </p:spPr>
      </p:pic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B6956A2-2996-F643-9C1B-9E532B3A12ED}"/>
              </a:ext>
            </a:extLst>
          </p:cNvPr>
          <p:cNvSpPr/>
          <p:nvPr/>
        </p:nvSpPr>
        <p:spPr>
          <a:xfrm>
            <a:off x="7824855" y="2658179"/>
            <a:ext cx="2357267" cy="930728"/>
          </a:xfrm>
          <a:prstGeom prst="wedgeRoundRectCallout">
            <a:avLst>
              <a:gd name="adj1" fmla="val -58101"/>
              <a:gd name="adj2" fmla="val -2010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Reports</a:t>
            </a:r>
            <a:r>
              <a:rPr lang="sk-SK" dirty="0"/>
              <a:t>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90AC86-EBCE-1542-85D6-A11448E5D1E2}"/>
              </a:ext>
            </a:extLst>
          </p:cNvPr>
          <p:cNvSpPr/>
          <p:nvPr/>
        </p:nvSpPr>
        <p:spPr>
          <a:xfrm>
            <a:off x="5292000" y="2721600"/>
            <a:ext cx="2124000" cy="45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4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32D8849-9E81-D141-9EA3-14F1E732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80" y="800099"/>
            <a:ext cx="2806741" cy="4989762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F4348799-9A50-6044-A9EE-E48D8ED65F36}"/>
              </a:ext>
            </a:extLst>
          </p:cNvPr>
          <p:cNvSpPr/>
          <p:nvPr/>
        </p:nvSpPr>
        <p:spPr>
          <a:xfrm>
            <a:off x="7536962" y="2090218"/>
            <a:ext cx="2357267" cy="930728"/>
          </a:xfrm>
          <a:prstGeom prst="wedgeRoundRectCallout">
            <a:avLst>
              <a:gd name="adj1" fmla="val -55711"/>
              <a:gd name="adj2" fmla="val 192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Basic</a:t>
            </a:r>
            <a:r>
              <a:rPr lang="sk-SK" dirty="0"/>
              <a:t> </a:t>
            </a:r>
            <a:r>
              <a:rPr lang="sk-SK" dirty="0" err="1"/>
              <a:t>Reports</a:t>
            </a:r>
            <a:endParaRPr lang="sk-SK" dirty="0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5C6D092-3140-C84C-9D14-1A6EFC4935BD}"/>
              </a:ext>
            </a:extLst>
          </p:cNvPr>
          <p:cNvSpPr/>
          <p:nvPr/>
        </p:nvSpPr>
        <p:spPr>
          <a:xfrm>
            <a:off x="2338714" y="3890725"/>
            <a:ext cx="2357267" cy="930728"/>
          </a:xfrm>
          <a:prstGeom prst="wedgeRoundRectCallout">
            <a:avLst>
              <a:gd name="adj1" fmla="val 56779"/>
              <a:gd name="adj2" fmla="val -2100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Number of unsent </a:t>
            </a:r>
            <a:r>
              <a:rPr lang="en-AU" dirty="0" err="1"/>
              <a:t>ekasa</a:t>
            </a:r>
            <a:r>
              <a:rPr lang="en-AU" dirty="0"/>
              <a:t> bills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A18DCB5-9666-984F-9D77-1E216DC13D9C}"/>
              </a:ext>
            </a:extLst>
          </p:cNvPr>
          <p:cNvSpPr/>
          <p:nvPr/>
        </p:nvSpPr>
        <p:spPr>
          <a:xfrm>
            <a:off x="7381038" y="3943510"/>
            <a:ext cx="2357267" cy="930728"/>
          </a:xfrm>
          <a:prstGeom prst="wedgeRoundRectCallout">
            <a:avLst>
              <a:gd name="adj1" fmla="val -56664"/>
              <a:gd name="adj2" fmla="val 2324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send unsent </a:t>
            </a:r>
            <a:r>
              <a:rPr lang="en-AU" dirty="0" err="1"/>
              <a:t>ekasa</a:t>
            </a:r>
            <a:r>
              <a:rPr lang="en-AU" dirty="0"/>
              <a:t> bills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0BB85708-9536-6E44-8880-EE03A33BB56E}"/>
              </a:ext>
            </a:extLst>
          </p:cNvPr>
          <p:cNvSpPr/>
          <p:nvPr/>
        </p:nvSpPr>
        <p:spPr>
          <a:xfrm>
            <a:off x="2291069" y="4821829"/>
            <a:ext cx="2398211" cy="930728"/>
          </a:xfrm>
          <a:prstGeom prst="wedgeRoundRectCallout">
            <a:avLst>
              <a:gd name="adj1" fmla="val 55796"/>
              <a:gd name="adj2" fmla="val -208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print a copy of last document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6045E06-35A2-1344-86D0-93C9F530F2FC}"/>
              </a:ext>
            </a:extLst>
          </p:cNvPr>
          <p:cNvSpPr/>
          <p:nvPr/>
        </p:nvSpPr>
        <p:spPr>
          <a:xfrm>
            <a:off x="7394440" y="4866074"/>
            <a:ext cx="2506491" cy="930728"/>
          </a:xfrm>
          <a:prstGeom prst="wedgeRoundRectCallout">
            <a:avLst>
              <a:gd name="adj1" fmla="val -57742"/>
              <a:gd name="adj2" fmla="val 2052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Clicking will repair last unsent document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82010B-6A6E-D94F-86AB-18A7523D0011}"/>
              </a:ext>
            </a:extLst>
          </p:cNvPr>
          <p:cNvSpPr/>
          <p:nvPr/>
        </p:nvSpPr>
        <p:spPr>
          <a:xfrm>
            <a:off x="4743625" y="1570383"/>
            <a:ext cx="2624011" cy="23727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EC6956C-B31C-B843-A1EA-EBF2F5510483}"/>
              </a:ext>
            </a:extLst>
          </p:cNvPr>
          <p:cNvSpPr/>
          <p:nvPr/>
        </p:nvSpPr>
        <p:spPr>
          <a:xfrm>
            <a:off x="4810963" y="3914380"/>
            <a:ext cx="2326816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6B0C003-74E9-8147-A175-E5101FA753F0}"/>
              </a:ext>
            </a:extLst>
          </p:cNvPr>
          <p:cNvSpPr/>
          <p:nvPr/>
        </p:nvSpPr>
        <p:spPr>
          <a:xfrm>
            <a:off x="5313600" y="4384202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BE91-8E96-1847-A612-A6954B52109F}"/>
              </a:ext>
            </a:extLst>
          </p:cNvPr>
          <p:cNvSpPr/>
          <p:nvPr/>
        </p:nvSpPr>
        <p:spPr>
          <a:xfrm>
            <a:off x="5313486" y="4845484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6AEE82-4C16-A54F-80C3-FD0EE5DD095C}"/>
              </a:ext>
            </a:extLst>
          </p:cNvPr>
          <p:cNvSpPr/>
          <p:nvPr/>
        </p:nvSpPr>
        <p:spPr>
          <a:xfrm>
            <a:off x="5313600" y="5306766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9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8AA5-5E11-8042-B119-EE288FF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A30B0ED8-5F20-B544-BDDA-2D29BEB3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0" y="685424"/>
            <a:ext cx="2913207" cy="5179036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44E0220-18B5-194E-A89D-2932D7F75667}"/>
              </a:ext>
            </a:extLst>
          </p:cNvPr>
          <p:cNvSpPr/>
          <p:nvPr/>
        </p:nvSpPr>
        <p:spPr>
          <a:xfrm>
            <a:off x="7555860" y="1524363"/>
            <a:ext cx="1757066" cy="761261"/>
          </a:xfrm>
          <a:prstGeom prst="wedgeRoundRectCallout">
            <a:avLst>
              <a:gd name="adj1" fmla="val -54384"/>
              <a:gd name="adj2" fmla="val 2239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Print</a:t>
            </a:r>
            <a:r>
              <a:rPr lang="sk-SK" dirty="0"/>
              <a:t>“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097887-7BCC-354A-8415-01F5345DD644}"/>
              </a:ext>
            </a:extLst>
          </p:cNvPr>
          <p:cNvSpPr/>
          <p:nvPr/>
        </p:nvSpPr>
        <p:spPr>
          <a:xfrm flipV="1">
            <a:off x="4739621" y="1861483"/>
            <a:ext cx="2552740" cy="4796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3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D04BE-539D-B048-84C5-61CE40767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4C1F0-F854-9741-A4EB-9121A077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81F44-E76E-9243-B147-75B8E59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D563FD10-9A7F-A04F-AD73-8929CFBCD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630" y="685424"/>
            <a:ext cx="2913207" cy="5179036"/>
          </a:xfr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01512FB7-4201-764A-8A49-08AD3122A065}"/>
              </a:ext>
            </a:extLst>
          </p:cNvPr>
          <p:cNvSpPr/>
          <p:nvPr/>
        </p:nvSpPr>
        <p:spPr>
          <a:xfrm>
            <a:off x="2523067" y="2229557"/>
            <a:ext cx="2031726" cy="996243"/>
          </a:xfrm>
          <a:prstGeom prst="wedgeRoundRectCallout">
            <a:avLst>
              <a:gd name="adj1" fmla="val 56314"/>
              <a:gd name="adj2" fmla="val -2287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Allow</a:t>
            </a:r>
            <a:r>
              <a:rPr lang="sk-SK" dirty="0"/>
              <a:t> </a:t>
            </a:r>
            <a:r>
              <a:rPr lang="sk-SK" dirty="0" err="1"/>
              <a:t>location</a:t>
            </a:r>
            <a:r>
              <a:rPr lang="sk-SK" dirty="0"/>
              <a:t> </a:t>
            </a:r>
            <a:r>
              <a:rPr lang="sk-SK" dirty="0" err="1"/>
              <a:t>printing</a:t>
            </a:r>
            <a:r>
              <a:rPr lang="sk-SK" dirty="0"/>
              <a:t> on </a:t>
            </a:r>
            <a:r>
              <a:rPr lang="sk-SK" dirty="0" err="1"/>
              <a:t>bill</a:t>
            </a:r>
            <a:endParaRPr lang="sk-SK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5309FEC-9A7C-5B46-9970-84E857C295DE}"/>
              </a:ext>
            </a:extLst>
          </p:cNvPr>
          <p:cNvSpPr/>
          <p:nvPr/>
        </p:nvSpPr>
        <p:spPr>
          <a:xfrm>
            <a:off x="7601808" y="2594325"/>
            <a:ext cx="1940126" cy="720017"/>
          </a:xfrm>
          <a:prstGeom prst="wedgeRoundRectCallout">
            <a:avLst>
              <a:gd name="adj1" fmla="val -55494"/>
              <a:gd name="adj2" fmla="val -196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Print</a:t>
            </a:r>
            <a:r>
              <a:rPr lang="sk-SK" dirty="0"/>
              <a:t> </a:t>
            </a:r>
            <a:r>
              <a:rPr lang="sk-SK" dirty="0" err="1"/>
              <a:t>size</a:t>
            </a:r>
            <a:r>
              <a:rPr lang="sk-SK" dirty="0"/>
              <a:t> </a:t>
            </a:r>
            <a:r>
              <a:rPr lang="sk-SK" dirty="0" err="1"/>
              <a:t>setting</a:t>
            </a:r>
            <a:endParaRPr lang="sk-SK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E0B849-521C-A645-A4F4-212A42CF1C12}"/>
              </a:ext>
            </a:extLst>
          </p:cNvPr>
          <p:cNvSpPr/>
          <p:nvPr/>
        </p:nvSpPr>
        <p:spPr>
          <a:xfrm>
            <a:off x="4787576" y="2688099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097887-7BCC-354A-8415-01F5345DD644}"/>
              </a:ext>
            </a:extLst>
          </p:cNvPr>
          <p:cNvSpPr/>
          <p:nvPr/>
        </p:nvSpPr>
        <p:spPr>
          <a:xfrm>
            <a:off x="4787575" y="2375577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64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DAC29B-636B-7941-8467-E4E88F17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7" y="681737"/>
            <a:ext cx="2955035" cy="5253396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30A802B-09F2-A74B-B1A5-BDBEBA56F2B1}"/>
              </a:ext>
            </a:extLst>
          </p:cNvPr>
          <p:cNvSpPr/>
          <p:nvPr/>
        </p:nvSpPr>
        <p:spPr>
          <a:xfrm>
            <a:off x="7607191" y="2362665"/>
            <a:ext cx="2806809" cy="753067"/>
          </a:xfrm>
          <a:prstGeom prst="wedgeRoundRectCallout">
            <a:avLst>
              <a:gd name="adj1" fmla="val -56333"/>
              <a:gd name="adj2" fmla="val -2028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</a:t>
            </a:r>
            <a:r>
              <a:rPr lang="sk-SK" dirty="0" err="1"/>
              <a:t>Payment</a:t>
            </a:r>
            <a:r>
              <a:rPr lang="sk-SK" dirty="0"/>
              <a:t> </a:t>
            </a:r>
            <a:r>
              <a:rPr lang="sk-SK" dirty="0" err="1"/>
              <a:t>terminal</a:t>
            </a:r>
            <a:r>
              <a:rPr lang="sk-SK" dirty="0"/>
              <a:t>“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37B3EB-B392-4542-ACEA-FEA73F12EC7A}"/>
              </a:ext>
            </a:extLst>
          </p:cNvPr>
          <p:cNvSpPr/>
          <p:nvPr/>
        </p:nvSpPr>
        <p:spPr>
          <a:xfrm>
            <a:off x="4839895" y="2362666"/>
            <a:ext cx="2579558" cy="472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787D890-7E79-2046-B6E3-3370AC310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05CA541-B947-304E-89DE-06DE30FE4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90EF56-C9E0-414E-A30A-571D53D5A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ular Callout 63">
            <a:extLst>
              <a:ext uri="{FF2B5EF4-FFF2-40B4-BE49-F238E27FC236}">
                <a16:creationId xmlns:a16="http://schemas.microsoft.com/office/drawing/2014/main" id="{28274F05-76FF-A84B-BAF7-F34C64682E19}"/>
              </a:ext>
            </a:extLst>
          </p:cNvPr>
          <p:cNvSpPr/>
          <p:nvPr/>
        </p:nvSpPr>
        <p:spPr>
          <a:xfrm>
            <a:off x="7685851" y="919738"/>
            <a:ext cx="3854216" cy="1651446"/>
          </a:xfrm>
          <a:prstGeom prst="wedgeRoundRectCallout">
            <a:avLst>
              <a:gd name="adj1" fmla="val -56718"/>
              <a:gd name="adj2" fmla="val 2442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Choosing „Fast card payment“ will register the payment as a card payment. The actual transaction has to be made on a different terminal</a:t>
            </a:r>
          </a:p>
        </p:txBody>
      </p:sp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1B4BB099-0ED0-A249-9A98-77B12695ABC9}"/>
              </a:ext>
            </a:extLst>
          </p:cNvPr>
          <p:cNvSpPr/>
          <p:nvPr/>
        </p:nvSpPr>
        <p:spPr>
          <a:xfrm>
            <a:off x="1334521" y="2238082"/>
            <a:ext cx="2923148" cy="1055452"/>
          </a:xfrm>
          <a:prstGeom prst="wedgeRoundRectCallout">
            <a:avLst>
              <a:gd name="adj1" fmla="val 55181"/>
              <a:gd name="adj2" fmla="val -2373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Choosing „This device“ will use internal payment app</a:t>
            </a:r>
          </a:p>
        </p:txBody>
      </p:sp>
      <p:pic>
        <p:nvPicPr>
          <p:cNvPr id="67" name="Picture 6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60FF879-D5F4-6C4F-B79C-C5DB4FC96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526" y="730297"/>
            <a:ext cx="2923148" cy="5196707"/>
          </a:xfrm>
          <a:prstGeom prst="rect">
            <a:avLst/>
          </a:prstGeom>
        </p:spPr>
      </p:pic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id="{E6B0E040-5634-1B4D-983D-67132938BA7D}"/>
              </a:ext>
            </a:extLst>
          </p:cNvPr>
          <p:cNvSpPr/>
          <p:nvPr/>
        </p:nvSpPr>
        <p:spPr>
          <a:xfrm>
            <a:off x="7659463" y="3051244"/>
            <a:ext cx="3294339" cy="1331681"/>
          </a:xfrm>
          <a:prstGeom prst="wedgeRoundRectCallout">
            <a:avLst>
              <a:gd name="adj1" fmla="val -55749"/>
              <a:gd name="adj2" fmla="val -2229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Choosing „Other device“ will set external device as your payment terminal</a:t>
            </a:r>
          </a:p>
        </p:txBody>
      </p:sp>
      <p:sp>
        <p:nvSpPr>
          <p:cNvPr id="69" name="Rounded Rectangular Callout 68">
            <a:extLst>
              <a:ext uri="{FF2B5EF4-FFF2-40B4-BE49-F238E27FC236}">
                <a16:creationId xmlns:a16="http://schemas.microsoft.com/office/drawing/2014/main" id="{DB54EA23-70A2-7F45-BB2F-414BC6B25FFB}"/>
              </a:ext>
            </a:extLst>
          </p:cNvPr>
          <p:cNvSpPr/>
          <p:nvPr/>
        </p:nvSpPr>
        <p:spPr>
          <a:xfrm>
            <a:off x="3614461" y="3855340"/>
            <a:ext cx="3294339" cy="1331681"/>
          </a:xfrm>
          <a:prstGeom prst="wedgeRoundRectCallout">
            <a:avLst>
              <a:gd name="adj1" fmla="val 20068"/>
              <a:gd name="adj2" fmla="val -6680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Choosing „Cloud device“ will set a cloud device as your external payment terminal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B497E4-1304-1444-8695-AE0B7F71DDF1}"/>
              </a:ext>
            </a:extLst>
          </p:cNvPr>
          <p:cNvSpPr/>
          <p:nvPr/>
        </p:nvSpPr>
        <p:spPr>
          <a:xfrm>
            <a:off x="4484487" y="3138781"/>
            <a:ext cx="2875119" cy="3664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D0F5280-4F35-B641-818B-7FCD7C0018FF}"/>
              </a:ext>
            </a:extLst>
          </p:cNvPr>
          <p:cNvSpPr/>
          <p:nvPr/>
        </p:nvSpPr>
        <p:spPr>
          <a:xfrm>
            <a:off x="4484487" y="2742401"/>
            <a:ext cx="2875119" cy="3664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51F65B2A-2CFF-C74E-9F02-9419DD40AF4F}"/>
              </a:ext>
            </a:extLst>
          </p:cNvPr>
          <p:cNvSpPr/>
          <p:nvPr/>
        </p:nvSpPr>
        <p:spPr>
          <a:xfrm>
            <a:off x="4484487" y="2341384"/>
            <a:ext cx="2875119" cy="3664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0EE398F-C534-9C48-AAA0-05B69BD15BFD}"/>
              </a:ext>
            </a:extLst>
          </p:cNvPr>
          <p:cNvSpPr/>
          <p:nvPr/>
        </p:nvSpPr>
        <p:spPr>
          <a:xfrm>
            <a:off x="4484487" y="1945004"/>
            <a:ext cx="2875119" cy="3664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7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DAC29B-636B-7941-8467-E4E88F17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7" y="681737"/>
            <a:ext cx="2955035" cy="5253396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30A802B-09F2-A74B-B1A5-BDBEBA56F2B1}"/>
              </a:ext>
            </a:extLst>
          </p:cNvPr>
          <p:cNvSpPr/>
          <p:nvPr/>
        </p:nvSpPr>
        <p:spPr>
          <a:xfrm>
            <a:off x="7689920" y="3327867"/>
            <a:ext cx="1971169" cy="749116"/>
          </a:xfrm>
          <a:prstGeom prst="wedgeRoundRectCallout">
            <a:avLst>
              <a:gd name="adj1" fmla="val -56333"/>
              <a:gd name="adj2" fmla="val -2028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Click</a:t>
            </a:r>
            <a:r>
              <a:rPr lang="sk-SK" dirty="0"/>
              <a:t> „Display“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37B3EB-B392-4542-ACEA-FEA73F12EC7A}"/>
              </a:ext>
            </a:extLst>
          </p:cNvPr>
          <p:cNvSpPr/>
          <p:nvPr/>
        </p:nvSpPr>
        <p:spPr>
          <a:xfrm>
            <a:off x="4814688" y="3319400"/>
            <a:ext cx="2579558" cy="472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40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{712B7052-308D-2A45-8E96-36609DA15254}tf10001072</Template>
  <TotalTime>11144</TotalTime>
  <Words>510</Words>
  <Application>Microsoft Macintosh PowerPoint</Application>
  <PresentationFormat>Widescreen</PresentationFormat>
  <Paragraphs>103</Paragraphs>
  <Slides>43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Calibri</vt:lpstr>
      <vt:lpstr>Franklin Gothic Book</vt:lpstr>
      <vt:lpstr>Crop</vt:lpstr>
      <vt:lpstr>3K pos</vt:lpstr>
      <vt:lpstr>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Pricelist </vt:lpstr>
      <vt:lpstr>PowerPoint Presentation</vt:lpstr>
      <vt:lpstr>PowerPoint Presentation</vt:lpstr>
      <vt:lpstr>PowerPoint Presentation</vt:lpstr>
      <vt:lpstr>Sale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 OVERVIEW / CANCELLATION</vt:lpstr>
      <vt:lpstr>PowerPoint Presentation</vt:lpstr>
      <vt:lpstr>PowerPoint Presentation</vt:lpstr>
      <vt:lpstr>PowerPoint Presentation</vt:lpstr>
      <vt:lpstr>DEPOSIT, WITHDRAW, INVOICE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pos lite</dc:title>
  <dc:creator>Filip Hrmo</dc:creator>
  <cp:lastModifiedBy>Filip Hrmo</cp:lastModifiedBy>
  <cp:revision>98</cp:revision>
  <dcterms:created xsi:type="dcterms:W3CDTF">2021-07-29T09:57:06Z</dcterms:created>
  <dcterms:modified xsi:type="dcterms:W3CDTF">2022-02-14T15:43:15Z</dcterms:modified>
</cp:coreProperties>
</file>